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handoutMasterIdLst>
    <p:handoutMasterId r:id="rId20"/>
  </p:handoutMasterIdLst>
  <p:sldIdLst>
    <p:sldId id="256" r:id="rId2"/>
    <p:sldId id="272" r:id="rId3"/>
    <p:sldId id="257" r:id="rId4"/>
    <p:sldId id="258" r:id="rId5"/>
    <p:sldId id="259" r:id="rId6"/>
    <p:sldId id="261" r:id="rId7"/>
    <p:sldId id="271" r:id="rId8"/>
    <p:sldId id="262" r:id="rId9"/>
    <p:sldId id="266" r:id="rId10"/>
    <p:sldId id="270" r:id="rId11"/>
    <p:sldId id="269" r:id="rId12"/>
    <p:sldId id="267" r:id="rId13"/>
    <p:sldId id="264" r:id="rId14"/>
    <p:sldId id="276" r:id="rId15"/>
    <p:sldId id="277" r:id="rId16"/>
    <p:sldId id="279" r:id="rId17"/>
    <p:sldId id="278" r:id="rId18"/>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CC"/>
    <a:srgbClr val="FF33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360" y="-16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78E5D3A-A77A-4464-83BC-345751F2F85B}"/>
              </a:ext>
            </a:extLst>
          </p:cNvPr>
          <p:cNvSpPr>
            <a:spLocks noGrp="1"/>
          </p:cNvSpPr>
          <p:nvPr>
            <p:ph type="hdr" sz="quarter"/>
          </p:nvPr>
        </p:nvSpPr>
        <p:spPr>
          <a:xfrm>
            <a:off x="1" y="0"/>
            <a:ext cx="2946400" cy="496888"/>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4FAF9F8-DE5F-493E-90D3-CCAAF2129F75}"/>
              </a:ext>
            </a:extLst>
          </p:cNvPr>
          <p:cNvSpPr>
            <a:spLocks noGrp="1"/>
          </p:cNvSpPr>
          <p:nvPr>
            <p:ph type="dt" sz="quarter" idx="1"/>
          </p:nvPr>
        </p:nvSpPr>
        <p:spPr>
          <a:xfrm>
            <a:off x="3849689" y="0"/>
            <a:ext cx="2946400" cy="496888"/>
          </a:xfrm>
          <a:prstGeom prst="rect">
            <a:avLst/>
          </a:prstGeom>
        </p:spPr>
        <p:txBody>
          <a:bodyPr vert="horz" lIns="91426" tIns="45713" rIns="91426" bIns="45713" rtlCol="0"/>
          <a:lstStyle>
            <a:lvl1pPr algn="r">
              <a:defRPr sz="1200"/>
            </a:lvl1pPr>
          </a:lstStyle>
          <a:p>
            <a:fld id="{76610A0F-88FA-4075-8CD5-A9B821124C68}" type="datetimeFigureOut">
              <a:rPr kumimoji="1" lang="ja-JP" altLang="en-US" smtClean="0"/>
              <a:t>2022/1/31</a:t>
            </a:fld>
            <a:endParaRPr kumimoji="1" lang="ja-JP" altLang="en-US"/>
          </a:p>
        </p:txBody>
      </p:sp>
      <p:sp>
        <p:nvSpPr>
          <p:cNvPr id="4" name="フッター プレースホルダー 3">
            <a:extLst>
              <a:ext uri="{FF2B5EF4-FFF2-40B4-BE49-F238E27FC236}">
                <a16:creationId xmlns:a16="http://schemas.microsoft.com/office/drawing/2014/main" id="{AC255169-2B0A-49D9-92CA-A2331C369E35}"/>
              </a:ext>
            </a:extLst>
          </p:cNvPr>
          <p:cNvSpPr>
            <a:spLocks noGrp="1"/>
          </p:cNvSpPr>
          <p:nvPr>
            <p:ph type="ftr" sz="quarter" idx="2"/>
          </p:nvPr>
        </p:nvSpPr>
        <p:spPr>
          <a:xfrm>
            <a:off x="1" y="9429750"/>
            <a:ext cx="2946400" cy="496888"/>
          </a:xfrm>
          <a:prstGeom prst="rect">
            <a:avLst/>
          </a:prstGeom>
        </p:spPr>
        <p:txBody>
          <a:bodyPr vert="horz" lIns="91426" tIns="45713" rIns="91426" bIns="45713"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852B532-9388-49DE-88AF-FAA758422206}"/>
              </a:ext>
            </a:extLst>
          </p:cNvPr>
          <p:cNvSpPr>
            <a:spLocks noGrp="1"/>
          </p:cNvSpPr>
          <p:nvPr>
            <p:ph type="sldNum" sz="quarter" idx="3"/>
          </p:nvPr>
        </p:nvSpPr>
        <p:spPr>
          <a:xfrm>
            <a:off x="3849689" y="9429750"/>
            <a:ext cx="2946400" cy="496888"/>
          </a:xfrm>
          <a:prstGeom prst="rect">
            <a:avLst/>
          </a:prstGeom>
        </p:spPr>
        <p:txBody>
          <a:bodyPr vert="horz" lIns="91426" tIns="45713" rIns="91426" bIns="45713" rtlCol="0" anchor="b"/>
          <a:lstStyle>
            <a:lvl1pPr algn="r">
              <a:defRPr sz="1200"/>
            </a:lvl1pPr>
          </a:lstStyle>
          <a:p>
            <a:fld id="{DDD80772-A881-459C-9BEA-1F490018CB8B}" type="slidenum">
              <a:rPr kumimoji="1" lang="ja-JP" altLang="en-US" smtClean="0"/>
              <a:t>‹#›</a:t>
            </a:fld>
            <a:endParaRPr kumimoji="1" lang="ja-JP" altLang="en-US"/>
          </a:p>
        </p:txBody>
      </p:sp>
    </p:spTree>
    <p:extLst>
      <p:ext uri="{BB962C8B-B14F-4D97-AF65-F5344CB8AC3E}">
        <p14:creationId xmlns:p14="http://schemas.microsoft.com/office/powerpoint/2010/main" val="243951854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6400" cy="496888"/>
          </a:xfrm>
          <a:prstGeom prst="rect">
            <a:avLst/>
          </a:prstGeom>
        </p:spPr>
        <p:txBody>
          <a:bodyPr vert="horz" lIns="91426" tIns="45713" rIns="91426" bIns="457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9" y="0"/>
            <a:ext cx="2946400" cy="496888"/>
          </a:xfrm>
          <a:prstGeom prst="rect">
            <a:avLst/>
          </a:prstGeom>
        </p:spPr>
        <p:txBody>
          <a:bodyPr vert="horz" lIns="91426" tIns="45713" rIns="91426" bIns="45713" rtlCol="0"/>
          <a:lstStyle>
            <a:lvl1pPr algn="r">
              <a:defRPr sz="1200"/>
            </a:lvl1pPr>
          </a:lstStyle>
          <a:p>
            <a:fld id="{0D5A4C4B-24E2-4995-9EF4-F98F4BD889EE}" type="datetimeFigureOut">
              <a:rPr kumimoji="1" lang="ja-JP" altLang="en-US" smtClean="0"/>
              <a:t>2022/1/31</a:t>
            </a:fld>
            <a:endParaRPr kumimoji="1" lang="ja-JP" altLang="en-US"/>
          </a:p>
        </p:txBody>
      </p:sp>
      <p:sp>
        <p:nvSpPr>
          <p:cNvPr id="4" name="スライド イメージ プレースホルダー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26" tIns="45713" rIns="91426" bIns="45713" rtlCol="0" anchor="ctr"/>
          <a:lstStyle/>
          <a:p>
            <a:endParaRPr lang="ja-JP" altLang="en-US"/>
          </a:p>
        </p:txBody>
      </p:sp>
      <p:sp>
        <p:nvSpPr>
          <p:cNvPr id="5" name="ノート プレースホルダー 4"/>
          <p:cNvSpPr>
            <a:spLocks noGrp="1"/>
          </p:cNvSpPr>
          <p:nvPr>
            <p:ph type="body" sz="quarter" idx="3"/>
          </p:nvPr>
        </p:nvSpPr>
        <p:spPr>
          <a:xfrm>
            <a:off x="679451" y="4776789"/>
            <a:ext cx="5438775" cy="3908425"/>
          </a:xfrm>
          <a:prstGeom prst="rect">
            <a:avLst/>
          </a:prstGeom>
        </p:spPr>
        <p:txBody>
          <a:bodyPr vert="horz" lIns="91426" tIns="45713" rIns="91426" bIns="457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9750"/>
            <a:ext cx="2946400" cy="496888"/>
          </a:xfrm>
          <a:prstGeom prst="rect">
            <a:avLst/>
          </a:prstGeom>
        </p:spPr>
        <p:txBody>
          <a:bodyPr vert="horz" lIns="91426" tIns="45713" rIns="91426" bIns="457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9" y="9429750"/>
            <a:ext cx="2946400" cy="496888"/>
          </a:xfrm>
          <a:prstGeom prst="rect">
            <a:avLst/>
          </a:prstGeom>
        </p:spPr>
        <p:txBody>
          <a:bodyPr vert="horz" lIns="91426" tIns="45713" rIns="91426" bIns="45713" rtlCol="0" anchor="b"/>
          <a:lstStyle>
            <a:lvl1pPr algn="r">
              <a:defRPr sz="1200"/>
            </a:lvl1pPr>
          </a:lstStyle>
          <a:p>
            <a:fld id="{2D8CA84A-5270-490E-9A03-6F97D7761FBE}" type="slidenum">
              <a:rPr kumimoji="1" lang="ja-JP" altLang="en-US" smtClean="0"/>
              <a:t>‹#›</a:t>
            </a:fld>
            <a:endParaRPr kumimoji="1" lang="ja-JP" altLang="en-US"/>
          </a:p>
        </p:txBody>
      </p:sp>
    </p:spTree>
    <p:extLst>
      <p:ext uri="{BB962C8B-B14F-4D97-AF65-F5344CB8AC3E}">
        <p14:creationId xmlns:p14="http://schemas.microsoft.com/office/powerpoint/2010/main" val="83080038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10CEEC6-AB82-4FF8-8B10-71617FC65B54}" type="datetime1">
              <a:rPr kumimoji="1" lang="ja-JP" altLang="en-US" smtClean="0"/>
              <a:t>2022/1/31</a:t>
            </a:fld>
            <a:endParaRPr kumimoji="1" lang="ja-JP" altLang="en-US"/>
          </a:p>
        </p:txBody>
      </p:sp>
      <p:sp>
        <p:nvSpPr>
          <p:cNvPr id="5" name="Footer Placeholder 4"/>
          <p:cNvSpPr>
            <a:spLocks noGrp="1"/>
          </p:cNvSpPr>
          <p:nvPr>
            <p:ph type="ftr" sz="quarter" idx="11"/>
          </p:nvPr>
        </p:nvSpPr>
        <p:spPr/>
        <p:txBody>
          <a:bodyPr/>
          <a:lstStyle/>
          <a:p>
            <a:r>
              <a:rPr kumimoji="1" lang="en-US" altLang="ja-JP"/>
              <a:t>1</a:t>
            </a:r>
            <a:endParaRPr kumimoji="1" lang="ja-JP" altLang="en-US"/>
          </a:p>
        </p:txBody>
      </p:sp>
      <p:sp>
        <p:nvSpPr>
          <p:cNvPr id="6" name="Slide Number Placeholder 5"/>
          <p:cNvSpPr>
            <a:spLocks noGrp="1"/>
          </p:cNvSpPr>
          <p:nvPr>
            <p:ph type="sldNum" sz="quarter" idx="12"/>
          </p:nvPr>
        </p:nvSpPr>
        <p:spPr/>
        <p:txBody>
          <a:bodyPr/>
          <a:lstStyle/>
          <a:p>
            <a:fld id="{62571C2D-597F-4FBA-872B-3113FC456AB3}" type="slidenum">
              <a:rPr kumimoji="1" lang="ja-JP" altLang="en-US" smtClean="0"/>
              <a:t>‹#›</a:t>
            </a:fld>
            <a:endParaRPr kumimoji="1" lang="ja-JP" altLang="en-US"/>
          </a:p>
        </p:txBody>
      </p:sp>
    </p:spTree>
    <p:extLst>
      <p:ext uri="{BB962C8B-B14F-4D97-AF65-F5344CB8AC3E}">
        <p14:creationId xmlns:p14="http://schemas.microsoft.com/office/powerpoint/2010/main" val="1517438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258DA53-EF26-4B2E-BB7F-9EBB2E36934A}" type="datetime1">
              <a:rPr kumimoji="1" lang="ja-JP" altLang="en-US" smtClean="0"/>
              <a:t>2022/1/31</a:t>
            </a:fld>
            <a:endParaRPr kumimoji="1" lang="ja-JP" altLang="en-US"/>
          </a:p>
        </p:txBody>
      </p:sp>
      <p:sp>
        <p:nvSpPr>
          <p:cNvPr id="5" name="Footer Placeholder 4"/>
          <p:cNvSpPr>
            <a:spLocks noGrp="1"/>
          </p:cNvSpPr>
          <p:nvPr>
            <p:ph type="ftr" sz="quarter" idx="11"/>
          </p:nvPr>
        </p:nvSpPr>
        <p:spPr/>
        <p:txBody>
          <a:bodyPr/>
          <a:lstStyle/>
          <a:p>
            <a:r>
              <a:rPr kumimoji="1" lang="en-US" altLang="ja-JP"/>
              <a:t>1</a:t>
            </a:r>
            <a:endParaRPr kumimoji="1" lang="ja-JP" altLang="en-US"/>
          </a:p>
        </p:txBody>
      </p:sp>
      <p:sp>
        <p:nvSpPr>
          <p:cNvPr id="6" name="Slide Number Placeholder 5"/>
          <p:cNvSpPr>
            <a:spLocks noGrp="1"/>
          </p:cNvSpPr>
          <p:nvPr>
            <p:ph type="sldNum" sz="quarter" idx="12"/>
          </p:nvPr>
        </p:nvSpPr>
        <p:spPr/>
        <p:txBody>
          <a:bodyPr/>
          <a:lstStyle/>
          <a:p>
            <a:fld id="{62571C2D-597F-4FBA-872B-3113FC456AB3}" type="slidenum">
              <a:rPr kumimoji="1" lang="ja-JP" altLang="en-US" smtClean="0"/>
              <a:t>‹#›</a:t>
            </a:fld>
            <a:endParaRPr kumimoji="1" lang="ja-JP" altLang="en-US"/>
          </a:p>
        </p:txBody>
      </p:sp>
    </p:spTree>
    <p:extLst>
      <p:ext uri="{BB962C8B-B14F-4D97-AF65-F5344CB8AC3E}">
        <p14:creationId xmlns:p14="http://schemas.microsoft.com/office/powerpoint/2010/main" val="1108941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E424DE-5478-4AEA-9DDC-62B9EFC8BFCE}" type="datetime1">
              <a:rPr kumimoji="1" lang="ja-JP" altLang="en-US" smtClean="0"/>
              <a:t>2022/1/31</a:t>
            </a:fld>
            <a:endParaRPr kumimoji="1" lang="ja-JP" altLang="en-US"/>
          </a:p>
        </p:txBody>
      </p:sp>
      <p:sp>
        <p:nvSpPr>
          <p:cNvPr id="5" name="Footer Placeholder 4"/>
          <p:cNvSpPr>
            <a:spLocks noGrp="1"/>
          </p:cNvSpPr>
          <p:nvPr>
            <p:ph type="ftr" sz="quarter" idx="11"/>
          </p:nvPr>
        </p:nvSpPr>
        <p:spPr/>
        <p:txBody>
          <a:bodyPr/>
          <a:lstStyle/>
          <a:p>
            <a:r>
              <a:rPr kumimoji="1" lang="en-US" altLang="ja-JP"/>
              <a:t>1</a:t>
            </a:r>
            <a:endParaRPr kumimoji="1" lang="ja-JP" altLang="en-US"/>
          </a:p>
        </p:txBody>
      </p:sp>
      <p:sp>
        <p:nvSpPr>
          <p:cNvPr id="6" name="Slide Number Placeholder 5"/>
          <p:cNvSpPr>
            <a:spLocks noGrp="1"/>
          </p:cNvSpPr>
          <p:nvPr>
            <p:ph type="sldNum" sz="quarter" idx="12"/>
          </p:nvPr>
        </p:nvSpPr>
        <p:spPr/>
        <p:txBody>
          <a:bodyPr/>
          <a:lstStyle/>
          <a:p>
            <a:fld id="{62571C2D-597F-4FBA-872B-3113FC456AB3}" type="slidenum">
              <a:rPr kumimoji="1" lang="ja-JP" altLang="en-US" smtClean="0"/>
              <a:t>‹#›</a:t>
            </a:fld>
            <a:endParaRPr kumimoji="1" lang="ja-JP" altLang="en-US"/>
          </a:p>
        </p:txBody>
      </p:sp>
    </p:spTree>
    <p:extLst>
      <p:ext uri="{BB962C8B-B14F-4D97-AF65-F5344CB8AC3E}">
        <p14:creationId xmlns:p14="http://schemas.microsoft.com/office/powerpoint/2010/main" val="32406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9AA1B2-AE37-4E90-B836-EFDE94DF5FF1}" type="datetime1">
              <a:rPr kumimoji="1" lang="ja-JP" altLang="en-US" smtClean="0"/>
              <a:t>2022/1/31</a:t>
            </a:fld>
            <a:endParaRPr kumimoji="1" lang="ja-JP" altLang="en-US"/>
          </a:p>
        </p:txBody>
      </p:sp>
      <p:sp>
        <p:nvSpPr>
          <p:cNvPr id="5" name="Footer Placeholder 4"/>
          <p:cNvSpPr>
            <a:spLocks noGrp="1"/>
          </p:cNvSpPr>
          <p:nvPr>
            <p:ph type="ftr" sz="quarter" idx="11"/>
          </p:nvPr>
        </p:nvSpPr>
        <p:spPr/>
        <p:txBody>
          <a:bodyPr/>
          <a:lstStyle/>
          <a:p>
            <a:r>
              <a:rPr kumimoji="1" lang="en-US" altLang="ja-JP"/>
              <a:t>1</a:t>
            </a:r>
            <a:endParaRPr kumimoji="1" lang="ja-JP" altLang="en-US"/>
          </a:p>
        </p:txBody>
      </p:sp>
      <p:sp>
        <p:nvSpPr>
          <p:cNvPr id="6" name="Slide Number Placeholder 5"/>
          <p:cNvSpPr>
            <a:spLocks noGrp="1"/>
          </p:cNvSpPr>
          <p:nvPr>
            <p:ph type="sldNum" sz="quarter" idx="12"/>
          </p:nvPr>
        </p:nvSpPr>
        <p:spPr/>
        <p:txBody>
          <a:bodyPr/>
          <a:lstStyle/>
          <a:p>
            <a:fld id="{62571C2D-597F-4FBA-872B-3113FC456AB3}" type="slidenum">
              <a:rPr kumimoji="1" lang="ja-JP" altLang="en-US" smtClean="0"/>
              <a:t>‹#›</a:t>
            </a:fld>
            <a:endParaRPr kumimoji="1" lang="ja-JP" altLang="en-US"/>
          </a:p>
        </p:txBody>
      </p:sp>
    </p:spTree>
    <p:extLst>
      <p:ext uri="{BB962C8B-B14F-4D97-AF65-F5344CB8AC3E}">
        <p14:creationId xmlns:p14="http://schemas.microsoft.com/office/powerpoint/2010/main" val="572734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4AEFCB-7FAB-485C-B9C0-9F8E0B2E2096}" type="datetime1">
              <a:rPr kumimoji="1" lang="ja-JP" altLang="en-US" smtClean="0"/>
              <a:t>2022/1/31</a:t>
            </a:fld>
            <a:endParaRPr kumimoji="1" lang="ja-JP" altLang="en-US"/>
          </a:p>
        </p:txBody>
      </p:sp>
      <p:sp>
        <p:nvSpPr>
          <p:cNvPr id="5" name="Footer Placeholder 4"/>
          <p:cNvSpPr>
            <a:spLocks noGrp="1"/>
          </p:cNvSpPr>
          <p:nvPr>
            <p:ph type="ftr" sz="quarter" idx="11"/>
          </p:nvPr>
        </p:nvSpPr>
        <p:spPr/>
        <p:txBody>
          <a:bodyPr/>
          <a:lstStyle/>
          <a:p>
            <a:r>
              <a:rPr kumimoji="1" lang="en-US" altLang="ja-JP"/>
              <a:t>1</a:t>
            </a:r>
            <a:endParaRPr kumimoji="1" lang="ja-JP" altLang="en-US"/>
          </a:p>
        </p:txBody>
      </p:sp>
      <p:sp>
        <p:nvSpPr>
          <p:cNvPr id="6" name="Slide Number Placeholder 5"/>
          <p:cNvSpPr>
            <a:spLocks noGrp="1"/>
          </p:cNvSpPr>
          <p:nvPr>
            <p:ph type="sldNum" sz="quarter" idx="12"/>
          </p:nvPr>
        </p:nvSpPr>
        <p:spPr/>
        <p:txBody>
          <a:bodyPr/>
          <a:lstStyle/>
          <a:p>
            <a:fld id="{62571C2D-597F-4FBA-872B-3113FC456AB3}" type="slidenum">
              <a:rPr kumimoji="1" lang="ja-JP" altLang="en-US" smtClean="0"/>
              <a:t>‹#›</a:t>
            </a:fld>
            <a:endParaRPr kumimoji="1" lang="ja-JP" altLang="en-US"/>
          </a:p>
        </p:txBody>
      </p:sp>
    </p:spTree>
    <p:extLst>
      <p:ext uri="{BB962C8B-B14F-4D97-AF65-F5344CB8AC3E}">
        <p14:creationId xmlns:p14="http://schemas.microsoft.com/office/powerpoint/2010/main" val="4024898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A33F258-18E3-41F2-8871-C0651B29196B}" type="datetime1">
              <a:rPr kumimoji="1" lang="ja-JP" altLang="en-US" smtClean="0"/>
              <a:t>2022/1/31</a:t>
            </a:fld>
            <a:endParaRPr kumimoji="1" lang="ja-JP" altLang="en-US"/>
          </a:p>
        </p:txBody>
      </p:sp>
      <p:sp>
        <p:nvSpPr>
          <p:cNvPr id="6" name="Footer Placeholder 5"/>
          <p:cNvSpPr>
            <a:spLocks noGrp="1"/>
          </p:cNvSpPr>
          <p:nvPr>
            <p:ph type="ftr" sz="quarter" idx="11"/>
          </p:nvPr>
        </p:nvSpPr>
        <p:spPr/>
        <p:txBody>
          <a:bodyPr/>
          <a:lstStyle/>
          <a:p>
            <a:r>
              <a:rPr kumimoji="1" lang="en-US" altLang="ja-JP"/>
              <a:t>1</a:t>
            </a:r>
            <a:endParaRPr kumimoji="1" lang="ja-JP" altLang="en-US"/>
          </a:p>
        </p:txBody>
      </p:sp>
      <p:sp>
        <p:nvSpPr>
          <p:cNvPr id="7" name="Slide Number Placeholder 6"/>
          <p:cNvSpPr>
            <a:spLocks noGrp="1"/>
          </p:cNvSpPr>
          <p:nvPr>
            <p:ph type="sldNum" sz="quarter" idx="12"/>
          </p:nvPr>
        </p:nvSpPr>
        <p:spPr/>
        <p:txBody>
          <a:bodyPr/>
          <a:lstStyle/>
          <a:p>
            <a:fld id="{62571C2D-597F-4FBA-872B-3113FC456AB3}" type="slidenum">
              <a:rPr kumimoji="1" lang="ja-JP" altLang="en-US" smtClean="0"/>
              <a:t>‹#›</a:t>
            </a:fld>
            <a:endParaRPr kumimoji="1" lang="ja-JP" altLang="en-US"/>
          </a:p>
        </p:txBody>
      </p:sp>
    </p:spTree>
    <p:extLst>
      <p:ext uri="{BB962C8B-B14F-4D97-AF65-F5344CB8AC3E}">
        <p14:creationId xmlns:p14="http://schemas.microsoft.com/office/powerpoint/2010/main" val="2610182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8DE96E5-D039-423A-B743-C6EFCC28C156}" type="datetime1">
              <a:rPr kumimoji="1" lang="ja-JP" altLang="en-US" smtClean="0"/>
              <a:t>2022/1/31</a:t>
            </a:fld>
            <a:endParaRPr kumimoji="1" lang="ja-JP" altLang="en-US"/>
          </a:p>
        </p:txBody>
      </p:sp>
      <p:sp>
        <p:nvSpPr>
          <p:cNvPr id="8" name="Footer Placeholder 7"/>
          <p:cNvSpPr>
            <a:spLocks noGrp="1"/>
          </p:cNvSpPr>
          <p:nvPr>
            <p:ph type="ftr" sz="quarter" idx="11"/>
          </p:nvPr>
        </p:nvSpPr>
        <p:spPr/>
        <p:txBody>
          <a:bodyPr/>
          <a:lstStyle/>
          <a:p>
            <a:r>
              <a:rPr kumimoji="1" lang="en-US" altLang="ja-JP"/>
              <a:t>1</a:t>
            </a:r>
            <a:endParaRPr kumimoji="1" lang="ja-JP" altLang="en-US"/>
          </a:p>
        </p:txBody>
      </p:sp>
      <p:sp>
        <p:nvSpPr>
          <p:cNvPr id="9" name="Slide Number Placeholder 8"/>
          <p:cNvSpPr>
            <a:spLocks noGrp="1"/>
          </p:cNvSpPr>
          <p:nvPr>
            <p:ph type="sldNum" sz="quarter" idx="12"/>
          </p:nvPr>
        </p:nvSpPr>
        <p:spPr/>
        <p:txBody>
          <a:bodyPr/>
          <a:lstStyle/>
          <a:p>
            <a:fld id="{62571C2D-597F-4FBA-872B-3113FC456AB3}" type="slidenum">
              <a:rPr kumimoji="1" lang="ja-JP" altLang="en-US" smtClean="0"/>
              <a:t>‹#›</a:t>
            </a:fld>
            <a:endParaRPr kumimoji="1" lang="ja-JP" altLang="en-US"/>
          </a:p>
        </p:txBody>
      </p:sp>
    </p:spTree>
    <p:extLst>
      <p:ext uri="{BB962C8B-B14F-4D97-AF65-F5344CB8AC3E}">
        <p14:creationId xmlns:p14="http://schemas.microsoft.com/office/powerpoint/2010/main" val="1238567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5D99B55-8F9B-4DE6-A9E1-8D9D9CD31C8B}" type="datetime1">
              <a:rPr kumimoji="1" lang="ja-JP" altLang="en-US" smtClean="0"/>
              <a:t>2022/1/31</a:t>
            </a:fld>
            <a:endParaRPr kumimoji="1" lang="ja-JP" altLang="en-US"/>
          </a:p>
        </p:txBody>
      </p:sp>
      <p:sp>
        <p:nvSpPr>
          <p:cNvPr id="4" name="Footer Placeholder 3"/>
          <p:cNvSpPr>
            <a:spLocks noGrp="1"/>
          </p:cNvSpPr>
          <p:nvPr>
            <p:ph type="ftr" sz="quarter" idx="11"/>
          </p:nvPr>
        </p:nvSpPr>
        <p:spPr/>
        <p:txBody>
          <a:bodyPr/>
          <a:lstStyle/>
          <a:p>
            <a:r>
              <a:rPr kumimoji="1" lang="en-US" altLang="ja-JP"/>
              <a:t>1</a:t>
            </a:r>
            <a:endParaRPr kumimoji="1" lang="ja-JP" altLang="en-US"/>
          </a:p>
        </p:txBody>
      </p:sp>
      <p:sp>
        <p:nvSpPr>
          <p:cNvPr id="5" name="Slide Number Placeholder 4"/>
          <p:cNvSpPr>
            <a:spLocks noGrp="1"/>
          </p:cNvSpPr>
          <p:nvPr>
            <p:ph type="sldNum" sz="quarter" idx="12"/>
          </p:nvPr>
        </p:nvSpPr>
        <p:spPr/>
        <p:txBody>
          <a:bodyPr/>
          <a:lstStyle/>
          <a:p>
            <a:fld id="{62571C2D-597F-4FBA-872B-3113FC456AB3}" type="slidenum">
              <a:rPr kumimoji="1" lang="ja-JP" altLang="en-US" smtClean="0"/>
              <a:t>‹#›</a:t>
            </a:fld>
            <a:endParaRPr kumimoji="1" lang="ja-JP" altLang="en-US"/>
          </a:p>
        </p:txBody>
      </p:sp>
    </p:spTree>
    <p:extLst>
      <p:ext uri="{BB962C8B-B14F-4D97-AF65-F5344CB8AC3E}">
        <p14:creationId xmlns:p14="http://schemas.microsoft.com/office/powerpoint/2010/main" val="39028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E37229-44C7-4F23-8EB7-9FCF391B6946}" type="datetime1">
              <a:rPr kumimoji="1" lang="ja-JP" altLang="en-US" smtClean="0"/>
              <a:t>2022/1/31</a:t>
            </a:fld>
            <a:endParaRPr kumimoji="1" lang="ja-JP" altLang="en-US"/>
          </a:p>
        </p:txBody>
      </p:sp>
      <p:sp>
        <p:nvSpPr>
          <p:cNvPr id="3" name="Footer Placeholder 2"/>
          <p:cNvSpPr>
            <a:spLocks noGrp="1"/>
          </p:cNvSpPr>
          <p:nvPr>
            <p:ph type="ftr" sz="quarter" idx="11"/>
          </p:nvPr>
        </p:nvSpPr>
        <p:spPr/>
        <p:txBody>
          <a:bodyPr/>
          <a:lstStyle/>
          <a:p>
            <a:r>
              <a:rPr kumimoji="1" lang="en-US" altLang="ja-JP"/>
              <a:t>1</a:t>
            </a:r>
            <a:endParaRPr kumimoji="1" lang="ja-JP" altLang="en-US"/>
          </a:p>
        </p:txBody>
      </p:sp>
      <p:sp>
        <p:nvSpPr>
          <p:cNvPr id="4" name="Slide Number Placeholder 3"/>
          <p:cNvSpPr>
            <a:spLocks noGrp="1"/>
          </p:cNvSpPr>
          <p:nvPr>
            <p:ph type="sldNum" sz="quarter" idx="12"/>
          </p:nvPr>
        </p:nvSpPr>
        <p:spPr/>
        <p:txBody>
          <a:bodyPr/>
          <a:lstStyle/>
          <a:p>
            <a:fld id="{62571C2D-597F-4FBA-872B-3113FC456AB3}" type="slidenum">
              <a:rPr kumimoji="1" lang="ja-JP" altLang="en-US" smtClean="0"/>
              <a:t>‹#›</a:t>
            </a:fld>
            <a:endParaRPr kumimoji="1" lang="ja-JP" altLang="en-US"/>
          </a:p>
        </p:txBody>
      </p:sp>
    </p:spTree>
    <p:extLst>
      <p:ext uri="{BB962C8B-B14F-4D97-AF65-F5344CB8AC3E}">
        <p14:creationId xmlns:p14="http://schemas.microsoft.com/office/powerpoint/2010/main" val="90621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41E809C-AF3C-4BA8-A7BD-ABC06129757A}" type="datetime1">
              <a:rPr kumimoji="1" lang="ja-JP" altLang="en-US" smtClean="0"/>
              <a:t>2022/1/31</a:t>
            </a:fld>
            <a:endParaRPr kumimoji="1" lang="ja-JP" altLang="en-US"/>
          </a:p>
        </p:txBody>
      </p:sp>
      <p:sp>
        <p:nvSpPr>
          <p:cNvPr id="6" name="Footer Placeholder 5"/>
          <p:cNvSpPr>
            <a:spLocks noGrp="1"/>
          </p:cNvSpPr>
          <p:nvPr>
            <p:ph type="ftr" sz="quarter" idx="11"/>
          </p:nvPr>
        </p:nvSpPr>
        <p:spPr/>
        <p:txBody>
          <a:bodyPr/>
          <a:lstStyle/>
          <a:p>
            <a:r>
              <a:rPr kumimoji="1" lang="en-US" altLang="ja-JP"/>
              <a:t>1</a:t>
            </a:r>
            <a:endParaRPr kumimoji="1" lang="ja-JP" altLang="en-US"/>
          </a:p>
        </p:txBody>
      </p:sp>
      <p:sp>
        <p:nvSpPr>
          <p:cNvPr id="7" name="Slide Number Placeholder 6"/>
          <p:cNvSpPr>
            <a:spLocks noGrp="1"/>
          </p:cNvSpPr>
          <p:nvPr>
            <p:ph type="sldNum" sz="quarter" idx="12"/>
          </p:nvPr>
        </p:nvSpPr>
        <p:spPr/>
        <p:txBody>
          <a:bodyPr/>
          <a:lstStyle/>
          <a:p>
            <a:fld id="{62571C2D-597F-4FBA-872B-3113FC456AB3}" type="slidenum">
              <a:rPr kumimoji="1" lang="ja-JP" altLang="en-US" smtClean="0"/>
              <a:t>‹#›</a:t>
            </a:fld>
            <a:endParaRPr kumimoji="1" lang="ja-JP" altLang="en-US"/>
          </a:p>
        </p:txBody>
      </p:sp>
    </p:spTree>
    <p:extLst>
      <p:ext uri="{BB962C8B-B14F-4D97-AF65-F5344CB8AC3E}">
        <p14:creationId xmlns:p14="http://schemas.microsoft.com/office/powerpoint/2010/main" val="3744295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C8B6CCA-BCEB-4885-84BE-3E0519153BF9}" type="datetime1">
              <a:rPr kumimoji="1" lang="ja-JP" altLang="en-US" smtClean="0"/>
              <a:t>2022/1/31</a:t>
            </a:fld>
            <a:endParaRPr kumimoji="1" lang="ja-JP" altLang="en-US"/>
          </a:p>
        </p:txBody>
      </p:sp>
      <p:sp>
        <p:nvSpPr>
          <p:cNvPr id="6" name="Footer Placeholder 5"/>
          <p:cNvSpPr>
            <a:spLocks noGrp="1"/>
          </p:cNvSpPr>
          <p:nvPr>
            <p:ph type="ftr" sz="quarter" idx="11"/>
          </p:nvPr>
        </p:nvSpPr>
        <p:spPr/>
        <p:txBody>
          <a:bodyPr/>
          <a:lstStyle/>
          <a:p>
            <a:r>
              <a:rPr kumimoji="1" lang="en-US" altLang="ja-JP"/>
              <a:t>1</a:t>
            </a:r>
            <a:endParaRPr kumimoji="1" lang="ja-JP" altLang="en-US"/>
          </a:p>
        </p:txBody>
      </p:sp>
      <p:sp>
        <p:nvSpPr>
          <p:cNvPr id="7" name="Slide Number Placeholder 6"/>
          <p:cNvSpPr>
            <a:spLocks noGrp="1"/>
          </p:cNvSpPr>
          <p:nvPr>
            <p:ph type="sldNum" sz="quarter" idx="12"/>
          </p:nvPr>
        </p:nvSpPr>
        <p:spPr/>
        <p:txBody>
          <a:bodyPr/>
          <a:lstStyle/>
          <a:p>
            <a:fld id="{62571C2D-597F-4FBA-872B-3113FC456AB3}" type="slidenum">
              <a:rPr kumimoji="1" lang="ja-JP" altLang="en-US" smtClean="0"/>
              <a:t>‹#›</a:t>
            </a:fld>
            <a:endParaRPr kumimoji="1" lang="ja-JP" altLang="en-US"/>
          </a:p>
        </p:txBody>
      </p:sp>
    </p:spTree>
    <p:extLst>
      <p:ext uri="{BB962C8B-B14F-4D97-AF65-F5344CB8AC3E}">
        <p14:creationId xmlns:p14="http://schemas.microsoft.com/office/powerpoint/2010/main" val="3735372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1077CFA-E7F8-404B-A5DC-D6DBC14A4F74}" type="datetime1">
              <a:rPr kumimoji="1" lang="ja-JP" altLang="en-US" smtClean="0"/>
              <a:t>2022/1/31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r>
              <a:rPr kumimoji="1" lang="en-US" altLang="ja-JP"/>
              <a:t>1</a:t>
            </a:r>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2571C2D-597F-4FBA-872B-3113FC456AB3}" type="slidenum">
              <a:rPr kumimoji="1" lang="ja-JP" altLang="en-US" smtClean="0"/>
              <a:t>‹#›</a:t>
            </a:fld>
            <a:endParaRPr kumimoji="1" lang="ja-JP" altLang="en-US"/>
          </a:p>
        </p:txBody>
      </p:sp>
    </p:spTree>
    <p:extLst>
      <p:ext uri="{BB962C8B-B14F-4D97-AF65-F5344CB8AC3E}">
        <p14:creationId xmlns:p14="http://schemas.microsoft.com/office/powerpoint/2010/main" val="3985537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hyperlink" Target="https://publicdomainq.net/online-meeting-video-0052375/" TargetMode="External"/><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xplore.zoom.us/ja/products/meetings/" TargetMode="Externa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93D8813-4E11-49F3-AC0C-A4DBD0416F73}"/>
              </a:ext>
            </a:extLst>
          </p:cNvPr>
          <p:cNvSpPr/>
          <p:nvPr/>
        </p:nvSpPr>
        <p:spPr>
          <a:xfrm>
            <a:off x="594449" y="550740"/>
            <a:ext cx="5971943" cy="3862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コンテンツ プレースホルダー 2">
            <a:extLst>
              <a:ext uri="{FF2B5EF4-FFF2-40B4-BE49-F238E27FC236}">
                <a16:creationId xmlns:a16="http://schemas.microsoft.com/office/drawing/2014/main" id="{46DCA46B-476B-455B-B602-E15E4498BAFA}"/>
              </a:ext>
            </a:extLst>
          </p:cNvPr>
          <p:cNvSpPr txBox="1">
            <a:spLocks/>
          </p:cNvSpPr>
          <p:nvPr/>
        </p:nvSpPr>
        <p:spPr>
          <a:xfrm>
            <a:off x="1374728" y="5556881"/>
            <a:ext cx="4894803" cy="368281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600" u="sng" dirty="0">
                <a:latin typeface="HGPｺﾞｼｯｸE" panose="020B0900000000000000" pitchFamily="50" charset="-128"/>
                <a:ea typeface="HGPｺﾞｼｯｸE" panose="020B0900000000000000" pitchFamily="50" charset="-128"/>
              </a:rPr>
              <a:t>オンライン会議ツールとは・活用事例</a:t>
            </a:r>
            <a:r>
              <a:rPr lang="ja-JP" altLang="en-US" sz="1600" dirty="0">
                <a:latin typeface="HGPｺﾞｼｯｸE" panose="020B0900000000000000" pitchFamily="50" charset="-128"/>
                <a:ea typeface="HGPｺﾞｼｯｸE" panose="020B0900000000000000" pitchFamily="50" charset="-128"/>
              </a:rPr>
              <a:t>         ・・・・・</a:t>
            </a:r>
            <a:r>
              <a:rPr lang="en-US" altLang="ja-JP" sz="1600" dirty="0">
                <a:latin typeface="HGPｺﾞｼｯｸE" panose="020B0900000000000000" pitchFamily="50" charset="-128"/>
                <a:ea typeface="HGPｺﾞｼｯｸE" panose="020B0900000000000000" pitchFamily="50" charset="-128"/>
              </a:rPr>
              <a:t>1</a:t>
            </a:r>
            <a:r>
              <a:rPr lang="ja-JP" altLang="en-US" sz="1600" u="sng" dirty="0">
                <a:latin typeface="HGPｺﾞｼｯｸE" panose="020B0900000000000000" pitchFamily="50" charset="-128"/>
                <a:ea typeface="HGPｺﾞｼｯｸE" panose="020B0900000000000000" pitchFamily="50" charset="-128"/>
              </a:rPr>
              <a:t>　</a:t>
            </a:r>
            <a:endParaRPr lang="en-US" altLang="ja-JP" sz="1600" u="sng" dirty="0">
              <a:latin typeface="HGPｺﾞｼｯｸE" panose="020B0900000000000000" pitchFamily="50" charset="-128"/>
              <a:ea typeface="HGPｺﾞｼｯｸE" panose="020B0900000000000000" pitchFamily="50" charset="-128"/>
            </a:endParaRPr>
          </a:p>
          <a:p>
            <a:pPr algn="l"/>
            <a:r>
              <a:rPr lang="en-US" altLang="ja-JP" sz="1600" u="sng" dirty="0">
                <a:latin typeface="HGPｺﾞｼｯｸE" panose="020B0900000000000000" pitchFamily="50" charset="-128"/>
                <a:ea typeface="HGPｺﾞｼｯｸE" panose="020B0900000000000000" pitchFamily="50" charset="-128"/>
              </a:rPr>
              <a:t>Zoom</a:t>
            </a:r>
            <a:r>
              <a:rPr lang="ja-JP" altLang="en-US" sz="1600" u="sng" dirty="0">
                <a:latin typeface="HGPｺﾞｼｯｸE" panose="020B0900000000000000" pitchFamily="50" charset="-128"/>
                <a:ea typeface="HGPｺﾞｼｯｸE" panose="020B0900000000000000" pitchFamily="50" charset="-128"/>
              </a:rPr>
              <a:t>の特徴・活用するメリット・事前準備 </a:t>
            </a:r>
            <a:r>
              <a:rPr lang="ja-JP" altLang="en-US" sz="1600" dirty="0">
                <a:latin typeface="HGPｺﾞｼｯｸE" panose="020B0900000000000000" pitchFamily="50" charset="-128"/>
                <a:ea typeface="HGPｺﾞｼｯｸE" panose="020B0900000000000000" pitchFamily="50" charset="-128"/>
              </a:rPr>
              <a:t>   ・・・・・</a:t>
            </a:r>
            <a:r>
              <a:rPr lang="en-US" altLang="ja-JP" sz="1600" dirty="0">
                <a:latin typeface="HGPｺﾞｼｯｸE" panose="020B0900000000000000" pitchFamily="50" charset="-128"/>
                <a:ea typeface="HGPｺﾞｼｯｸE" panose="020B0900000000000000" pitchFamily="50" charset="-128"/>
              </a:rPr>
              <a:t>2</a:t>
            </a:r>
          </a:p>
          <a:p>
            <a:pPr algn="l"/>
            <a:r>
              <a:rPr lang="ja-JP" altLang="en-US" sz="1600" u="sng" dirty="0">
                <a:latin typeface="HGPｺﾞｼｯｸE" panose="020B0900000000000000" pitchFamily="50" charset="-128"/>
                <a:ea typeface="HGPｺﾞｼｯｸE" panose="020B0900000000000000" pitchFamily="50" charset="-128"/>
              </a:rPr>
              <a:t>ホストになって</a:t>
            </a:r>
            <a:r>
              <a:rPr lang="en-US" altLang="ja-JP" sz="1600" u="sng" dirty="0">
                <a:latin typeface="HGPｺﾞｼｯｸE" panose="020B0900000000000000" pitchFamily="50" charset="-128"/>
                <a:ea typeface="HGPｺﾞｼｯｸE" panose="020B0900000000000000" pitchFamily="50" charset="-128"/>
              </a:rPr>
              <a:t>PC</a:t>
            </a:r>
            <a:r>
              <a:rPr lang="ja-JP" altLang="en-US" sz="1600" u="sng" dirty="0">
                <a:latin typeface="HGPｺﾞｼｯｸE" panose="020B0900000000000000" pitchFamily="50" charset="-128"/>
                <a:ea typeface="HGPｺﾞｼｯｸE" panose="020B0900000000000000" pitchFamily="50" charset="-128"/>
              </a:rPr>
              <a:t>でミーティングをする方法</a:t>
            </a:r>
            <a:endParaRPr lang="en-US" altLang="ja-JP" sz="1600" u="sng" dirty="0">
              <a:latin typeface="HGPｺﾞｼｯｸE" panose="020B0900000000000000" pitchFamily="50" charset="-128"/>
              <a:ea typeface="HGPｺﾞｼｯｸE" panose="020B0900000000000000" pitchFamily="50" charset="-128"/>
            </a:endParaRPr>
          </a:p>
          <a:p>
            <a:pPr algn="l"/>
            <a:r>
              <a:rPr lang="ja-JP" altLang="en-US" sz="1600" dirty="0">
                <a:latin typeface="HGPｺﾞｼｯｸE" panose="020B0900000000000000" pitchFamily="50" charset="-128"/>
                <a:ea typeface="HGPｺﾞｼｯｸE" panose="020B0900000000000000" pitchFamily="50" charset="-128"/>
              </a:rPr>
              <a:t>　（</a:t>
            </a:r>
            <a:r>
              <a:rPr lang="en-US" altLang="ja-JP" sz="1600" dirty="0">
                <a:latin typeface="HGPｺﾞｼｯｸE" panose="020B0900000000000000" pitchFamily="50" charset="-128"/>
                <a:ea typeface="HGPｺﾞｼｯｸE" panose="020B0900000000000000" pitchFamily="50" charset="-128"/>
              </a:rPr>
              <a:t>1</a:t>
            </a:r>
            <a:r>
              <a:rPr lang="ja-JP" altLang="en-US" sz="1600" dirty="0">
                <a:latin typeface="HGPｺﾞｼｯｸE" panose="020B0900000000000000" pitchFamily="50" charset="-128"/>
                <a:ea typeface="HGPｺﾞｼｯｸE" panose="020B0900000000000000" pitchFamily="50" charset="-128"/>
              </a:rPr>
              <a:t>）</a:t>
            </a:r>
            <a:r>
              <a:rPr lang="en-US" altLang="ja-JP" sz="1600" dirty="0">
                <a:latin typeface="HGPｺﾞｼｯｸE" panose="020B0900000000000000" pitchFamily="50" charset="-128"/>
                <a:ea typeface="HGPｺﾞｼｯｸE" panose="020B0900000000000000" pitchFamily="50" charset="-128"/>
              </a:rPr>
              <a:t>【Zoom】</a:t>
            </a:r>
            <a:r>
              <a:rPr lang="ja-JP" altLang="en-US" sz="1600" dirty="0">
                <a:latin typeface="HGPｺﾞｼｯｸE" panose="020B0900000000000000" pitchFamily="50" charset="-128"/>
                <a:ea typeface="HGPｺﾞｼｯｸE" panose="020B0900000000000000" pitchFamily="50" charset="-128"/>
              </a:rPr>
              <a:t>のソフトをダウンロードする     ・・・・・</a:t>
            </a:r>
            <a:r>
              <a:rPr lang="en-US" altLang="ja-JP" sz="1600" dirty="0">
                <a:latin typeface="HGPｺﾞｼｯｸE" panose="020B0900000000000000" pitchFamily="50" charset="-128"/>
                <a:ea typeface="HGPｺﾞｼｯｸE" panose="020B0900000000000000" pitchFamily="50" charset="-128"/>
              </a:rPr>
              <a:t>3</a:t>
            </a:r>
          </a:p>
          <a:p>
            <a:pPr algn="l"/>
            <a:r>
              <a:rPr lang="ja-JP" altLang="en-US" sz="1600" dirty="0">
                <a:latin typeface="HGPｺﾞｼｯｸE" panose="020B0900000000000000" pitchFamily="50" charset="-128"/>
                <a:ea typeface="HGPｺﾞｼｯｸE" panose="020B0900000000000000" pitchFamily="50" charset="-128"/>
              </a:rPr>
              <a:t>　（</a:t>
            </a:r>
            <a:r>
              <a:rPr lang="en-US" altLang="ja-JP" sz="1600" dirty="0">
                <a:latin typeface="HGPｺﾞｼｯｸE" panose="020B0900000000000000" pitchFamily="50" charset="-128"/>
                <a:ea typeface="HGPｺﾞｼｯｸE" panose="020B0900000000000000" pitchFamily="50" charset="-128"/>
              </a:rPr>
              <a:t>2</a:t>
            </a:r>
            <a:r>
              <a:rPr lang="ja-JP" altLang="en-US" sz="1600" dirty="0">
                <a:latin typeface="HGPｺﾞｼｯｸE" panose="020B0900000000000000" pitchFamily="50" charset="-128"/>
                <a:ea typeface="HGPｺﾞｼｯｸE" panose="020B0900000000000000" pitchFamily="50" charset="-128"/>
              </a:rPr>
              <a:t>）ミーティングの予約をする                 ・・・・・</a:t>
            </a:r>
            <a:r>
              <a:rPr lang="en-US" altLang="ja-JP" sz="1600" dirty="0">
                <a:latin typeface="HGPｺﾞｼｯｸE" panose="020B0900000000000000" pitchFamily="50" charset="-128"/>
                <a:ea typeface="HGPｺﾞｼｯｸE" panose="020B0900000000000000" pitchFamily="50" charset="-128"/>
              </a:rPr>
              <a:t>6</a:t>
            </a:r>
          </a:p>
          <a:p>
            <a:pPr algn="l"/>
            <a:r>
              <a:rPr lang="ja-JP" altLang="en-US" sz="1600" dirty="0">
                <a:latin typeface="HGPｺﾞｼｯｸE" panose="020B0900000000000000" pitchFamily="50" charset="-128"/>
                <a:ea typeface="HGPｺﾞｼｯｸE" panose="020B0900000000000000" pitchFamily="50" charset="-128"/>
              </a:rPr>
              <a:t>　（</a:t>
            </a:r>
            <a:r>
              <a:rPr lang="en-US" altLang="ja-JP" sz="1600" dirty="0">
                <a:latin typeface="HGPｺﾞｼｯｸE" panose="020B0900000000000000" pitchFamily="50" charset="-128"/>
                <a:ea typeface="HGPｺﾞｼｯｸE" panose="020B0900000000000000" pitchFamily="50" charset="-128"/>
              </a:rPr>
              <a:t>3</a:t>
            </a:r>
            <a:r>
              <a:rPr lang="ja-JP" altLang="en-US" sz="1600" dirty="0">
                <a:latin typeface="HGPｺﾞｼｯｸE" panose="020B0900000000000000" pitchFamily="50" charset="-128"/>
                <a:ea typeface="HGPｺﾞｼｯｸE" panose="020B0900000000000000" pitchFamily="50" charset="-128"/>
              </a:rPr>
              <a:t>）参加者を招待する                          ・・・・・</a:t>
            </a:r>
            <a:r>
              <a:rPr lang="en-US" altLang="ja-JP" sz="1600" dirty="0">
                <a:latin typeface="HGPｺﾞｼｯｸE" panose="020B0900000000000000" pitchFamily="50" charset="-128"/>
                <a:ea typeface="HGPｺﾞｼｯｸE" panose="020B0900000000000000" pitchFamily="50" charset="-128"/>
              </a:rPr>
              <a:t>8</a:t>
            </a:r>
          </a:p>
          <a:p>
            <a:pPr algn="l"/>
            <a:r>
              <a:rPr lang="ja-JP" altLang="en-US" sz="1600" dirty="0">
                <a:latin typeface="HGPｺﾞｼｯｸE" panose="020B0900000000000000" pitchFamily="50" charset="-128"/>
                <a:ea typeface="HGPｺﾞｼｯｸE" panose="020B0900000000000000" pitchFamily="50" charset="-128"/>
              </a:rPr>
              <a:t>　　　招待者を追加したいとき　　　　　         ・・・・・</a:t>
            </a:r>
            <a:r>
              <a:rPr lang="en-US" altLang="ja-JP" sz="1600" dirty="0">
                <a:latin typeface="HGPｺﾞｼｯｸE" panose="020B0900000000000000" pitchFamily="50" charset="-128"/>
                <a:ea typeface="HGPｺﾞｼｯｸE" panose="020B0900000000000000" pitchFamily="50" charset="-128"/>
              </a:rPr>
              <a:t>9</a:t>
            </a:r>
          </a:p>
          <a:p>
            <a:pPr algn="l"/>
            <a:r>
              <a:rPr lang="ja-JP" altLang="en-US" sz="1600" dirty="0">
                <a:latin typeface="HGPｺﾞｼｯｸE" panose="020B0900000000000000" pitchFamily="50" charset="-128"/>
                <a:ea typeface="HGPｺﾞｼｯｸE" panose="020B0900000000000000" pitchFamily="50" charset="-128"/>
              </a:rPr>
              <a:t>　（</a:t>
            </a:r>
            <a:r>
              <a:rPr lang="en-US" altLang="ja-JP" sz="1600" dirty="0">
                <a:latin typeface="HGPｺﾞｼｯｸE" panose="020B0900000000000000" pitchFamily="50" charset="-128"/>
                <a:ea typeface="HGPｺﾞｼｯｸE" panose="020B0900000000000000" pitchFamily="50" charset="-128"/>
              </a:rPr>
              <a:t>4</a:t>
            </a:r>
            <a:r>
              <a:rPr lang="ja-JP" altLang="en-US" sz="1600" dirty="0">
                <a:latin typeface="HGPｺﾞｼｯｸE" panose="020B0900000000000000" pitchFamily="50" charset="-128"/>
                <a:ea typeface="HGPｺﾞｼｯｸE" panose="020B0900000000000000" pitchFamily="50" charset="-128"/>
              </a:rPr>
              <a:t>）ミーティングを開始する（当日）          ・・・・・</a:t>
            </a:r>
            <a:r>
              <a:rPr lang="en-US" altLang="ja-JP" sz="1600" dirty="0">
                <a:latin typeface="HGPｺﾞｼｯｸE" panose="020B0900000000000000" pitchFamily="50" charset="-128"/>
                <a:ea typeface="HGPｺﾞｼｯｸE" panose="020B0900000000000000" pitchFamily="50" charset="-128"/>
              </a:rPr>
              <a:t>11</a:t>
            </a:r>
            <a:r>
              <a:rPr lang="ja-JP" altLang="en-US" sz="1600" dirty="0">
                <a:latin typeface="HGPｺﾞｼｯｸE" panose="020B0900000000000000" pitchFamily="50" charset="-128"/>
                <a:ea typeface="HGPｺﾞｼｯｸE" panose="020B0900000000000000" pitchFamily="50" charset="-128"/>
              </a:rPr>
              <a:t>　　　　　　　 　　</a:t>
            </a:r>
            <a:endParaRPr lang="en-US" altLang="ja-JP" sz="1600" dirty="0">
              <a:latin typeface="HGPｺﾞｼｯｸE" panose="020B0900000000000000" pitchFamily="50" charset="-128"/>
              <a:ea typeface="HGPｺﾞｼｯｸE" panose="020B0900000000000000" pitchFamily="50" charset="-128"/>
            </a:endParaRPr>
          </a:p>
          <a:p>
            <a:pPr algn="l"/>
            <a:r>
              <a:rPr lang="ja-JP" altLang="en-US" sz="1600" u="sng" dirty="0">
                <a:latin typeface="HGPｺﾞｼｯｸE" panose="020B0900000000000000" pitchFamily="50" charset="-128"/>
                <a:ea typeface="HGPｺﾞｼｯｸE" panose="020B0900000000000000" pitchFamily="50" charset="-128"/>
              </a:rPr>
              <a:t>画面の見方・操作方法</a:t>
            </a:r>
            <a:r>
              <a:rPr lang="ja-JP" altLang="en-US" sz="1600" dirty="0">
                <a:latin typeface="HGPｺﾞｼｯｸE" panose="020B0900000000000000" pitchFamily="50" charset="-128"/>
                <a:ea typeface="HGPｺﾞｼｯｸE" panose="020B0900000000000000" pitchFamily="50" charset="-128"/>
              </a:rPr>
              <a:t>                          ・・・・・</a:t>
            </a:r>
            <a:r>
              <a:rPr lang="en-US" altLang="ja-JP" sz="1600" dirty="0">
                <a:latin typeface="HGPｺﾞｼｯｸE" panose="020B0900000000000000" pitchFamily="50" charset="-128"/>
                <a:ea typeface="HGPｺﾞｼｯｸE" panose="020B0900000000000000" pitchFamily="50" charset="-128"/>
              </a:rPr>
              <a:t>12</a:t>
            </a:r>
          </a:p>
          <a:p>
            <a:pPr algn="l"/>
            <a:r>
              <a:rPr lang="ja-JP" altLang="en-US" sz="1600" u="sng" dirty="0">
                <a:latin typeface="HGPｺﾞｼｯｸE" panose="020B0900000000000000" pitchFamily="50" charset="-128"/>
                <a:ea typeface="HGPｺﾞｼｯｸE" panose="020B0900000000000000" pitchFamily="50" charset="-128"/>
              </a:rPr>
              <a:t>ミーティングを充実させる機能</a:t>
            </a:r>
            <a:endParaRPr lang="en-US" altLang="ja-JP" sz="1600" u="sng" dirty="0">
              <a:latin typeface="HGPｺﾞｼｯｸE" panose="020B0900000000000000" pitchFamily="50" charset="-128"/>
              <a:ea typeface="HGPｺﾞｼｯｸE" panose="020B0900000000000000" pitchFamily="50" charset="-128"/>
            </a:endParaRPr>
          </a:p>
          <a:p>
            <a:pPr algn="l"/>
            <a:r>
              <a:rPr lang="ja-JP" altLang="en-US" sz="1600" dirty="0">
                <a:latin typeface="HGPｺﾞｼｯｸE" panose="020B0900000000000000" pitchFamily="50" charset="-128"/>
                <a:ea typeface="HGPｺﾞｼｯｸE" panose="020B0900000000000000" pitchFamily="50" charset="-128"/>
              </a:rPr>
              <a:t>　チャット・画面共有・録画                      ・・・・・</a:t>
            </a:r>
            <a:r>
              <a:rPr lang="en-US" altLang="ja-JP" sz="1600" dirty="0">
                <a:latin typeface="HGPｺﾞｼｯｸE" panose="020B0900000000000000" pitchFamily="50" charset="-128"/>
                <a:ea typeface="HGPｺﾞｼｯｸE" panose="020B0900000000000000" pitchFamily="50" charset="-128"/>
              </a:rPr>
              <a:t>13</a:t>
            </a:r>
            <a:endParaRPr lang="ja-JP" altLang="en-US" sz="1600" dirty="0">
              <a:latin typeface="HGPｺﾞｼｯｸE" panose="020B0900000000000000" pitchFamily="50" charset="-128"/>
              <a:ea typeface="HGPｺﾞｼｯｸE" panose="020B0900000000000000" pitchFamily="50" charset="-128"/>
            </a:endParaRPr>
          </a:p>
          <a:p>
            <a:pPr algn="l"/>
            <a:endParaRPr lang="ja-JP" altLang="en-US" sz="1600" dirty="0">
              <a:latin typeface="HGP創英角ｺﾞｼｯｸUB" panose="020B0900000000000000" pitchFamily="50" charset="-128"/>
              <a:ea typeface="HGP創英角ｺﾞｼｯｸUB" panose="020B0900000000000000" pitchFamily="50" charset="-128"/>
            </a:endParaRPr>
          </a:p>
          <a:p>
            <a:pPr algn="l"/>
            <a:endParaRPr lang="en-US" altLang="ja-JP" dirty="0">
              <a:latin typeface="07やさしさゴシック手書き" panose="02000600000000000000" pitchFamily="50" charset="-128"/>
              <a:ea typeface="ＪＳゴシック" panose="020B0609000101010101" pitchFamily="49" charset="-128"/>
            </a:endParaRPr>
          </a:p>
        </p:txBody>
      </p:sp>
      <p:sp>
        <p:nvSpPr>
          <p:cNvPr id="17" name="テキスト ボックス 16">
            <a:extLst>
              <a:ext uri="{FF2B5EF4-FFF2-40B4-BE49-F238E27FC236}">
                <a16:creationId xmlns:a16="http://schemas.microsoft.com/office/drawing/2014/main" id="{EECC7E32-26A3-439E-AA69-327CF5620498}"/>
              </a:ext>
            </a:extLst>
          </p:cNvPr>
          <p:cNvSpPr txBox="1"/>
          <p:nvPr/>
        </p:nvSpPr>
        <p:spPr>
          <a:xfrm>
            <a:off x="904730" y="9531570"/>
            <a:ext cx="5039183" cy="261610"/>
          </a:xfrm>
          <a:prstGeom prst="rect">
            <a:avLst/>
          </a:prstGeom>
          <a:noFill/>
        </p:spPr>
        <p:txBody>
          <a:bodyPr wrap="square" rtlCol="0">
            <a:spAutoFit/>
          </a:bodyPr>
          <a:lstStyle/>
          <a:p>
            <a:pPr algn="ctr"/>
            <a:r>
              <a:rPr lang="ja-JP" altLang="en-US" sz="1100" b="1" dirty="0">
                <a:latin typeface="+mn-ea"/>
              </a:rPr>
              <a:t>作成：西条市市民活動支援センター</a:t>
            </a:r>
            <a:endParaRPr lang="en-US" altLang="ja-JP" sz="1100" b="1" dirty="0">
              <a:latin typeface="+mn-ea"/>
            </a:endParaRPr>
          </a:p>
        </p:txBody>
      </p:sp>
      <p:sp>
        <p:nvSpPr>
          <p:cNvPr id="18" name="四角形: 角を丸くする 17">
            <a:extLst>
              <a:ext uri="{FF2B5EF4-FFF2-40B4-BE49-F238E27FC236}">
                <a16:creationId xmlns:a16="http://schemas.microsoft.com/office/drawing/2014/main" id="{6584E30E-0A1F-4DC7-B8AC-D569785AF916}"/>
              </a:ext>
            </a:extLst>
          </p:cNvPr>
          <p:cNvSpPr/>
          <p:nvPr/>
        </p:nvSpPr>
        <p:spPr>
          <a:xfrm>
            <a:off x="1060829" y="5024921"/>
            <a:ext cx="5208701" cy="4214772"/>
          </a:xfrm>
          <a:prstGeom prst="round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コンテンツ プレースホルダー 2">
            <a:extLst>
              <a:ext uri="{FF2B5EF4-FFF2-40B4-BE49-F238E27FC236}">
                <a16:creationId xmlns:a16="http://schemas.microsoft.com/office/drawing/2014/main" id="{75EDC25D-3688-4C88-AFA7-C2DD337FB676}"/>
              </a:ext>
            </a:extLst>
          </p:cNvPr>
          <p:cNvSpPr txBox="1">
            <a:spLocks/>
          </p:cNvSpPr>
          <p:nvPr/>
        </p:nvSpPr>
        <p:spPr>
          <a:xfrm>
            <a:off x="2607942" y="5126366"/>
            <a:ext cx="2428374" cy="32390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dirty="0">
                <a:latin typeface="HGPｺﾞｼｯｸE" panose="020B0900000000000000" pitchFamily="50" charset="-128"/>
                <a:ea typeface="HGPｺﾞｼｯｸE" panose="020B0900000000000000" pitchFamily="50" charset="-128"/>
              </a:rPr>
              <a:t>＝＝　内　容　＝＝</a:t>
            </a:r>
            <a:endParaRPr lang="en-US" altLang="ja-JP" dirty="0">
              <a:latin typeface="HGPｺﾞｼｯｸE" panose="020B0900000000000000" pitchFamily="50" charset="-128"/>
              <a:ea typeface="HGPｺﾞｼｯｸE" panose="020B0900000000000000" pitchFamily="50" charset="-128"/>
            </a:endParaRPr>
          </a:p>
        </p:txBody>
      </p:sp>
      <p:sp>
        <p:nvSpPr>
          <p:cNvPr id="2" name="テキスト ボックス 1">
            <a:extLst>
              <a:ext uri="{FF2B5EF4-FFF2-40B4-BE49-F238E27FC236}">
                <a16:creationId xmlns:a16="http://schemas.microsoft.com/office/drawing/2014/main" id="{DD823820-3BA7-4504-A406-47C8786F0749}"/>
              </a:ext>
            </a:extLst>
          </p:cNvPr>
          <p:cNvSpPr txBox="1"/>
          <p:nvPr/>
        </p:nvSpPr>
        <p:spPr>
          <a:xfrm>
            <a:off x="857195" y="550740"/>
            <a:ext cx="5620441" cy="1785104"/>
          </a:xfrm>
          <a:prstGeom prst="rect">
            <a:avLst/>
          </a:prstGeom>
          <a:noFill/>
        </p:spPr>
        <p:txBody>
          <a:bodyPr wrap="square" rtlCol="0">
            <a:spAutoFit/>
          </a:bodyPr>
          <a:lstStyle/>
          <a:p>
            <a:pPr algn="ctr"/>
            <a:r>
              <a:rPr kumimoji="1" lang="en-US" altLang="ja-JP" sz="6600" b="1" dirty="0">
                <a:solidFill>
                  <a:schemeClr val="bg1"/>
                </a:solidFill>
              </a:rPr>
              <a:t>Zoom</a:t>
            </a:r>
          </a:p>
          <a:p>
            <a:pPr algn="ctr"/>
            <a:r>
              <a:rPr kumimoji="1" lang="ja-JP" altLang="en-US" sz="4400" b="1" dirty="0">
                <a:solidFill>
                  <a:schemeClr val="bg1"/>
                </a:solidFill>
              </a:rPr>
              <a:t>のはじめかた</a:t>
            </a:r>
          </a:p>
        </p:txBody>
      </p:sp>
      <p:sp>
        <p:nvSpPr>
          <p:cNvPr id="9" name="テキスト ボックス 8">
            <a:extLst>
              <a:ext uri="{FF2B5EF4-FFF2-40B4-BE49-F238E27FC236}">
                <a16:creationId xmlns:a16="http://schemas.microsoft.com/office/drawing/2014/main" id="{00A75663-25E9-431D-926A-CDF5F4F46C4F}"/>
              </a:ext>
            </a:extLst>
          </p:cNvPr>
          <p:cNvSpPr txBox="1"/>
          <p:nvPr/>
        </p:nvSpPr>
        <p:spPr>
          <a:xfrm>
            <a:off x="4060550" y="3235821"/>
            <a:ext cx="2417086" cy="646331"/>
          </a:xfrm>
          <a:prstGeom prst="rect">
            <a:avLst/>
          </a:prstGeom>
          <a:noFill/>
        </p:spPr>
        <p:txBody>
          <a:bodyPr wrap="square" rtlCol="0">
            <a:spAutoFit/>
          </a:bodyPr>
          <a:lstStyle/>
          <a:p>
            <a:r>
              <a:rPr lang="ja-JP" altLang="en-US" sz="1200" dirty="0">
                <a:solidFill>
                  <a:schemeClr val="bg1"/>
                </a:solidFill>
                <a:latin typeface="07やさしさゴシック手書き" panose="02000600000000000000" pitchFamily="50" charset="-128"/>
                <a:ea typeface="ＪＳゴシック" panose="020B0609000101010101" pitchFamily="49" charset="-128"/>
              </a:rPr>
              <a:t>市民活動・コミュニティビジネスにオンライン会議システムを取り入れ、活動を広げよう！</a:t>
            </a:r>
            <a:endParaRPr lang="en-US" altLang="ja-JP" sz="1200" dirty="0">
              <a:solidFill>
                <a:schemeClr val="bg1"/>
              </a:solidFill>
              <a:latin typeface="07やさしさゴシック手書き" panose="02000600000000000000" pitchFamily="50" charset="-128"/>
              <a:ea typeface="ＪＳゴシック" panose="020B0609000101010101" pitchFamily="49" charset="-128"/>
            </a:endParaRPr>
          </a:p>
        </p:txBody>
      </p:sp>
      <p:pic>
        <p:nvPicPr>
          <p:cNvPr id="7" name="図 6">
            <a:extLst>
              <a:ext uri="{FF2B5EF4-FFF2-40B4-BE49-F238E27FC236}">
                <a16:creationId xmlns:a16="http://schemas.microsoft.com/office/drawing/2014/main" id="{19C7D700-8530-4786-890B-9DF7D587DC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809" y="1950720"/>
            <a:ext cx="3466100" cy="2599575"/>
          </a:xfrm>
          <a:prstGeom prst="rect">
            <a:avLst/>
          </a:prstGeom>
        </p:spPr>
      </p:pic>
      <p:sp>
        <p:nvSpPr>
          <p:cNvPr id="10" name="テキスト ボックス 9">
            <a:extLst>
              <a:ext uri="{FF2B5EF4-FFF2-40B4-BE49-F238E27FC236}">
                <a16:creationId xmlns:a16="http://schemas.microsoft.com/office/drawing/2014/main" id="{8D415229-6868-4610-9323-9B2AC9FA90F5}"/>
              </a:ext>
            </a:extLst>
          </p:cNvPr>
          <p:cNvSpPr txBox="1"/>
          <p:nvPr/>
        </p:nvSpPr>
        <p:spPr>
          <a:xfrm rot="20011458">
            <a:off x="1048682" y="1000521"/>
            <a:ext cx="1409138" cy="461665"/>
          </a:xfrm>
          <a:prstGeom prst="rect">
            <a:avLst/>
          </a:prstGeom>
          <a:solidFill>
            <a:schemeClr val="bg1"/>
          </a:solidFill>
        </p:spPr>
        <p:txBody>
          <a:bodyPr wrap="square" rtlCol="0">
            <a:spAutoFit/>
          </a:bodyPr>
          <a:lstStyle/>
          <a:p>
            <a:pPr algn="ctr"/>
            <a:r>
              <a:rPr lang="ja-JP" altLang="en-US" sz="1200" dirty="0">
                <a:solidFill>
                  <a:schemeClr val="accent1"/>
                </a:solidFill>
                <a:latin typeface="07やさしさゴシック手書き" panose="02000600000000000000" pitchFamily="50" charset="-128"/>
                <a:ea typeface="ＪＳゴシック" panose="020B0609000101010101" pitchFamily="49" charset="-128"/>
              </a:rPr>
              <a:t>基本だけ！</a:t>
            </a:r>
            <a:endParaRPr lang="en-US" altLang="ja-JP" sz="1200" dirty="0">
              <a:solidFill>
                <a:schemeClr val="accent1"/>
              </a:solidFill>
              <a:latin typeface="07やさしさゴシック手書き" panose="02000600000000000000" pitchFamily="50" charset="-128"/>
              <a:ea typeface="ＪＳゴシック" panose="020B0609000101010101" pitchFamily="49" charset="-128"/>
            </a:endParaRPr>
          </a:p>
          <a:p>
            <a:pPr algn="ctr"/>
            <a:r>
              <a:rPr lang="en-US" altLang="ja-JP" sz="1200" dirty="0">
                <a:solidFill>
                  <a:schemeClr val="accent1"/>
                </a:solidFill>
                <a:latin typeface="07やさしさゴシック手書き" panose="02000600000000000000" pitchFamily="50" charset="-128"/>
                <a:ea typeface="ＪＳゴシック" panose="020B0609000101010101" pitchFamily="49" charset="-128"/>
              </a:rPr>
              <a:t>PC</a:t>
            </a:r>
            <a:r>
              <a:rPr lang="ja-JP" altLang="en-US" sz="1200" dirty="0">
                <a:solidFill>
                  <a:schemeClr val="accent1"/>
                </a:solidFill>
                <a:latin typeface="07やさしさゴシック手書き" panose="02000600000000000000" pitchFamily="50" charset="-128"/>
                <a:ea typeface="ＪＳゴシック" panose="020B0609000101010101" pitchFamily="49" charset="-128"/>
              </a:rPr>
              <a:t>編</a:t>
            </a:r>
            <a:endParaRPr lang="en-US" altLang="ja-JP" sz="1200" dirty="0">
              <a:solidFill>
                <a:schemeClr val="accent1"/>
              </a:solidFill>
              <a:latin typeface="07やさしさゴシック手書き" panose="02000600000000000000" pitchFamily="50" charset="-128"/>
              <a:ea typeface="ＪＳゴシック" panose="020B0609000101010101" pitchFamily="49" charset="-128"/>
            </a:endParaRPr>
          </a:p>
        </p:txBody>
      </p:sp>
      <p:sp>
        <p:nvSpPr>
          <p:cNvPr id="11" name="テキスト ボックス 10">
            <a:extLst>
              <a:ext uri="{FF2B5EF4-FFF2-40B4-BE49-F238E27FC236}">
                <a16:creationId xmlns:a16="http://schemas.microsoft.com/office/drawing/2014/main" id="{FE21555F-6838-406E-9CB6-38376B4935CE}"/>
              </a:ext>
            </a:extLst>
          </p:cNvPr>
          <p:cNvSpPr txBox="1"/>
          <p:nvPr/>
        </p:nvSpPr>
        <p:spPr>
          <a:xfrm>
            <a:off x="5581934" y="4059049"/>
            <a:ext cx="910516" cy="276999"/>
          </a:xfrm>
          <a:prstGeom prst="rect">
            <a:avLst/>
          </a:prstGeom>
          <a:solidFill>
            <a:schemeClr val="bg1"/>
          </a:solidFill>
        </p:spPr>
        <p:txBody>
          <a:bodyPr wrap="square" rtlCol="0">
            <a:spAutoFit/>
          </a:bodyPr>
          <a:lstStyle/>
          <a:p>
            <a:r>
              <a:rPr lang="en-US" altLang="ja-JP" sz="1200" dirty="0">
                <a:solidFill>
                  <a:schemeClr val="accent1"/>
                </a:solidFill>
                <a:latin typeface="07やさしさゴシック手書き" panose="02000600000000000000" pitchFamily="50" charset="-128"/>
                <a:ea typeface="ＪＳゴシック" panose="020B0609000101010101" pitchFamily="49" charset="-128"/>
              </a:rPr>
              <a:t>R</a:t>
            </a:r>
            <a:r>
              <a:rPr lang="ja-JP" altLang="en-US" sz="1200" dirty="0">
                <a:solidFill>
                  <a:schemeClr val="accent1"/>
                </a:solidFill>
                <a:latin typeface="07やさしさゴシック手書き" panose="02000600000000000000" pitchFamily="50" charset="-128"/>
                <a:ea typeface="ＪＳゴシック" panose="020B0609000101010101" pitchFamily="49" charset="-128"/>
              </a:rPr>
              <a:t>３年度版</a:t>
            </a:r>
            <a:endParaRPr lang="en-US" altLang="ja-JP" sz="1200" dirty="0">
              <a:solidFill>
                <a:schemeClr val="accent1"/>
              </a:solidFill>
              <a:latin typeface="07やさしさゴシック手書き" panose="02000600000000000000" pitchFamily="50" charset="-128"/>
              <a:ea typeface="ＪＳゴシック" panose="020B0609000101010101" pitchFamily="49" charset="-128"/>
            </a:endParaRPr>
          </a:p>
        </p:txBody>
      </p:sp>
    </p:spTree>
    <p:extLst>
      <p:ext uri="{BB962C8B-B14F-4D97-AF65-F5344CB8AC3E}">
        <p14:creationId xmlns:p14="http://schemas.microsoft.com/office/powerpoint/2010/main" val="1792856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EA48127-41E9-4C0C-ACEC-1AD46C76BFB1}"/>
              </a:ext>
            </a:extLst>
          </p:cNvPr>
          <p:cNvSpPr/>
          <p:nvPr/>
        </p:nvSpPr>
        <p:spPr>
          <a:xfrm>
            <a:off x="529389" y="254900"/>
            <a:ext cx="5799222" cy="659212"/>
          </a:xfrm>
          <a:prstGeom prst="roundRect">
            <a:avLst/>
          </a:prstGeom>
          <a:solidFill>
            <a:schemeClr val="accent2">
              <a:lumMod val="40000"/>
              <a:lumOff val="60000"/>
            </a:schemeClr>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コンテンツ プレースホルダー 5">
            <a:extLst>
              <a:ext uri="{FF2B5EF4-FFF2-40B4-BE49-F238E27FC236}">
                <a16:creationId xmlns:a16="http://schemas.microsoft.com/office/drawing/2014/main" id="{E5158780-3CBA-4FFB-8C22-728B5E499417}"/>
              </a:ext>
            </a:extLst>
          </p:cNvPr>
          <p:cNvSpPr txBox="1">
            <a:spLocks/>
          </p:cNvSpPr>
          <p:nvPr/>
        </p:nvSpPr>
        <p:spPr>
          <a:xfrm>
            <a:off x="529389" y="251242"/>
            <a:ext cx="5799222" cy="745611"/>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ja-JP" altLang="en-US" dirty="0"/>
              <a:t>招待者を追加したいとき</a:t>
            </a:r>
            <a:endParaRPr lang="en-US" altLang="ja-JP" dirty="0"/>
          </a:p>
          <a:p>
            <a:r>
              <a:rPr lang="ja-JP" altLang="en-US" dirty="0"/>
              <a:t>（ミーティング</a:t>
            </a:r>
            <a:r>
              <a:rPr lang="en-US" altLang="ja-JP" dirty="0"/>
              <a:t>ID</a:t>
            </a:r>
            <a:r>
              <a:rPr lang="ja-JP" altLang="en-US" dirty="0"/>
              <a:t>「自動的に生成」を選んだ場合）</a:t>
            </a:r>
            <a:endParaRPr lang="en-US" altLang="ja-JP" dirty="0"/>
          </a:p>
        </p:txBody>
      </p:sp>
      <p:sp>
        <p:nvSpPr>
          <p:cNvPr id="20" name="コンテンツ プレースホルダー 2">
            <a:extLst>
              <a:ext uri="{FF2B5EF4-FFF2-40B4-BE49-F238E27FC236}">
                <a16:creationId xmlns:a16="http://schemas.microsoft.com/office/drawing/2014/main" id="{369FD594-96DC-4173-BFB3-4DB5DF903B9D}"/>
              </a:ext>
            </a:extLst>
          </p:cNvPr>
          <p:cNvSpPr txBox="1">
            <a:spLocks/>
          </p:cNvSpPr>
          <p:nvPr/>
        </p:nvSpPr>
        <p:spPr>
          <a:xfrm>
            <a:off x="752894" y="1010353"/>
            <a:ext cx="5667771" cy="1173654"/>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dirty="0">
                <a:latin typeface="07やさしさゴシック手書き" panose="02000600000000000000" pitchFamily="50" charset="-128"/>
                <a:ea typeface="ＪＳゴシック" panose="020B0609000101010101" pitchFamily="49" charset="-128"/>
              </a:rPr>
              <a:t>①画面上「ミーティング」を押す。</a:t>
            </a:r>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➁「招待のコピー」を押し、招待したい相手へのメールに貼り付けて、送る。</a:t>
            </a:r>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p:txBody>
      </p:sp>
      <p:grpSp>
        <p:nvGrpSpPr>
          <p:cNvPr id="9" name="グループ化 8">
            <a:extLst>
              <a:ext uri="{FF2B5EF4-FFF2-40B4-BE49-F238E27FC236}">
                <a16:creationId xmlns:a16="http://schemas.microsoft.com/office/drawing/2014/main" id="{752F8BE9-C16C-4FA7-937C-627687DD8D69}"/>
              </a:ext>
            </a:extLst>
          </p:cNvPr>
          <p:cNvGrpSpPr/>
          <p:nvPr/>
        </p:nvGrpSpPr>
        <p:grpSpPr>
          <a:xfrm>
            <a:off x="1386343" y="1311020"/>
            <a:ext cx="4085313" cy="2980516"/>
            <a:chOff x="1612378" y="2409940"/>
            <a:chExt cx="4085313" cy="2980516"/>
          </a:xfrm>
        </p:grpSpPr>
        <p:pic>
          <p:nvPicPr>
            <p:cNvPr id="29" name="図 28">
              <a:extLst>
                <a:ext uri="{FF2B5EF4-FFF2-40B4-BE49-F238E27FC236}">
                  <a16:creationId xmlns:a16="http://schemas.microsoft.com/office/drawing/2014/main" id="{FCFFDC40-F551-4A9A-95E3-3B494207B825}"/>
                </a:ext>
              </a:extLst>
            </p:cNvPr>
            <p:cNvPicPr>
              <a:picLocks noChangeAspect="1"/>
            </p:cNvPicPr>
            <p:nvPr/>
          </p:nvPicPr>
          <p:blipFill rotWithShape="1">
            <a:blip r:embed="rId2"/>
            <a:srcRect l="6874" t="3698" r="40327" b="27787"/>
            <a:stretch/>
          </p:blipFill>
          <p:spPr>
            <a:xfrm>
              <a:off x="1612378" y="2409940"/>
              <a:ext cx="4085313" cy="2980516"/>
            </a:xfrm>
            <a:prstGeom prst="rect">
              <a:avLst/>
            </a:prstGeom>
            <a:ln>
              <a:solidFill>
                <a:schemeClr val="accent1"/>
              </a:solidFill>
            </a:ln>
          </p:spPr>
        </p:pic>
        <p:sp>
          <p:nvSpPr>
            <p:cNvPr id="27" name="コンテンツ プレースホルダー 2">
              <a:extLst>
                <a:ext uri="{FF2B5EF4-FFF2-40B4-BE49-F238E27FC236}">
                  <a16:creationId xmlns:a16="http://schemas.microsoft.com/office/drawing/2014/main" id="{2EB69D00-765B-46CC-B29E-CC813B5EE636}"/>
                </a:ext>
              </a:extLst>
            </p:cNvPr>
            <p:cNvSpPr txBox="1">
              <a:spLocks/>
            </p:cNvSpPr>
            <p:nvPr/>
          </p:nvSpPr>
          <p:spPr>
            <a:xfrm>
              <a:off x="3016858" y="2871622"/>
              <a:ext cx="638176" cy="366703"/>
            </a:xfrm>
            <a:prstGeom prst="rect">
              <a:avLst/>
            </a:prstGeom>
          </p:spPr>
          <p:txBody>
            <a:bodyPr vert="eaVert"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50000"/>
                </a:lnSpc>
              </a:pPr>
              <a:r>
                <a:rPr lang="ja-JP" altLang="en-US" b="1" dirty="0">
                  <a:solidFill>
                    <a:srgbClr val="FF0000"/>
                  </a:solidFill>
                  <a:latin typeface="HGP創英角ｺﾞｼｯｸUB" panose="020B0900000000000000" pitchFamily="50" charset="-128"/>
                  <a:ea typeface="HGP創英角ｺﾞｼｯｸUB" panose="020B0900000000000000" pitchFamily="50" charset="-128"/>
                </a:rPr>
                <a:t>①</a:t>
              </a:r>
              <a:endParaRPr lang="en-US" altLang="ja-JP" b="1"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8" name="楕円 7">
              <a:extLst>
                <a:ext uri="{FF2B5EF4-FFF2-40B4-BE49-F238E27FC236}">
                  <a16:creationId xmlns:a16="http://schemas.microsoft.com/office/drawing/2014/main" id="{00563BA9-5DEE-4BAE-B8C4-C455D0FD63FE}"/>
                </a:ext>
              </a:extLst>
            </p:cNvPr>
            <p:cNvSpPr/>
            <p:nvPr/>
          </p:nvSpPr>
          <p:spPr>
            <a:xfrm>
              <a:off x="3591403" y="2451737"/>
              <a:ext cx="488726" cy="4887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a:extLst>
              <a:ext uri="{FF2B5EF4-FFF2-40B4-BE49-F238E27FC236}">
                <a16:creationId xmlns:a16="http://schemas.microsoft.com/office/drawing/2014/main" id="{A825FF38-8BEA-4E26-9F4F-7ED5AADD01BA}"/>
              </a:ext>
            </a:extLst>
          </p:cNvPr>
          <p:cNvGrpSpPr/>
          <p:nvPr/>
        </p:nvGrpSpPr>
        <p:grpSpPr>
          <a:xfrm>
            <a:off x="1386343" y="4786313"/>
            <a:ext cx="4563746" cy="2097478"/>
            <a:chOff x="1386343" y="4786313"/>
            <a:chExt cx="4563746" cy="2097478"/>
          </a:xfrm>
        </p:grpSpPr>
        <p:pic>
          <p:nvPicPr>
            <p:cNvPr id="6" name="図 5">
              <a:extLst>
                <a:ext uri="{FF2B5EF4-FFF2-40B4-BE49-F238E27FC236}">
                  <a16:creationId xmlns:a16="http://schemas.microsoft.com/office/drawing/2014/main" id="{798AD887-1EF5-49A2-B264-D13834464AF3}"/>
                </a:ext>
              </a:extLst>
            </p:cNvPr>
            <p:cNvPicPr>
              <a:picLocks noChangeAspect="1"/>
            </p:cNvPicPr>
            <p:nvPr/>
          </p:nvPicPr>
          <p:blipFill rotWithShape="1">
            <a:blip r:embed="rId3"/>
            <a:srcRect l="4129" t="2012" r="29324" b="43589"/>
            <a:stretch/>
          </p:blipFill>
          <p:spPr>
            <a:xfrm>
              <a:off x="1386343" y="4786313"/>
              <a:ext cx="4563746" cy="2097478"/>
            </a:xfrm>
            <a:prstGeom prst="rect">
              <a:avLst/>
            </a:prstGeom>
            <a:ln>
              <a:solidFill>
                <a:schemeClr val="accent5"/>
              </a:solidFill>
            </a:ln>
          </p:spPr>
        </p:pic>
        <p:sp>
          <p:nvSpPr>
            <p:cNvPr id="38" name="四角形: 角を丸くする 37">
              <a:extLst>
                <a:ext uri="{FF2B5EF4-FFF2-40B4-BE49-F238E27FC236}">
                  <a16:creationId xmlns:a16="http://schemas.microsoft.com/office/drawing/2014/main" id="{018B9255-6CF8-43AE-AD64-48F06AE5F415}"/>
                </a:ext>
              </a:extLst>
            </p:cNvPr>
            <p:cNvSpPr/>
            <p:nvPr/>
          </p:nvSpPr>
          <p:spPr>
            <a:xfrm>
              <a:off x="3754014" y="6307564"/>
              <a:ext cx="694722" cy="2202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コンテンツ プレースホルダー 2">
              <a:extLst>
                <a:ext uri="{FF2B5EF4-FFF2-40B4-BE49-F238E27FC236}">
                  <a16:creationId xmlns:a16="http://schemas.microsoft.com/office/drawing/2014/main" id="{FF59DE5D-4E69-472F-8B4D-25E368AA02F0}"/>
                </a:ext>
              </a:extLst>
            </p:cNvPr>
            <p:cNvSpPr txBox="1">
              <a:spLocks/>
            </p:cNvSpPr>
            <p:nvPr/>
          </p:nvSpPr>
          <p:spPr>
            <a:xfrm>
              <a:off x="3992866" y="6070323"/>
              <a:ext cx="638176" cy="366703"/>
            </a:xfrm>
            <a:prstGeom prst="rect">
              <a:avLst/>
            </a:prstGeom>
          </p:spPr>
          <p:txBody>
            <a:bodyPr vert="eaVert"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50000"/>
                </a:lnSpc>
              </a:pPr>
              <a:r>
                <a:rPr lang="ja-JP" altLang="en-US" b="1" dirty="0">
                  <a:solidFill>
                    <a:srgbClr val="FF0000"/>
                  </a:solidFill>
                  <a:latin typeface="HGP創英角ｺﾞｼｯｸUB" panose="020B0900000000000000" pitchFamily="50" charset="-128"/>
                  <a:ea typeface="HGP創英角ｺﾞｼｯｸUB" panose="020B0900000000000000" pitchFamily="50" charset="-128"/>
                </a:rPr>
                <a:t>➁</a:t>
              </a:r>
              <a:endParaRPr lang="en-US" altLang="ja-JP" b="1"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31" name="正方形/長方形 30">
              <a:extLst>
                <a:ext uri="{FF2B5EF4-FFF2-40B4-BE49-F238E27FC236}">
                  <a16:creationId xmlns:a16="http://schemas.microsoft.com/office/drawing/2014/main" id="{786C057A-2D35-404B-9B43-4B9F16FE0DFF}"/>
                </a:ext>
              </a:extLst>
            </p:cNvPr>
            <p:cNvSpPr/>
            <p:nvPr/>
          </p:nvSpPr>
          <p:spPr>
            <a:xfrm>
              <a:off x="1957105" y="6639712"/>
              <a:ext cx="703675" cy="81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dirty="0">
                <a:solidFill>
                  <a:schemeClr val="bg1"/>
                </a:solidFill>
              </a:endParaRPr>
            </a:p>
          </p:txBody>
        </p:sp>
        <p:sp>
          <p:nvSpPr>
            <p:cNvPr id="32" name="正方形/長方形 31">
              <a:extLst>
                <a:ext uri="{FF2B5EF4-FFF2-40B4-BE49-F238E27FC236}">
                  <a16:creationId xmlns:a16="http://schemas.microsoft.com/office/drawing/2014/main" id="{94B87C27-3AC2-4752-8669-031E605D89CE}"/>
                </a:ext>
              </a:extLst>
            </p:cNvPr>
            <p:cNvSpPr/>
            <p:nvPr/>
          </p:nvSpPr>
          <p:spPr>
            <a:xfrm>
              <a:off x="1830830" y="5533213"/>
              <a:ext cx="829950" cy="1743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bg1"/>
                  </a:solidFill>
                </a:rPr>
                <a:t>000 000 000</a:t>
              </a:r>
            </a:p>
          </p:txBody>
        </p:sp>
        <p:sp>
          <p:nvSpPr>
            <p:cNvPr id="42" name="正方形/長方形 41">
              <a:extLst>
                <a:ext uri="{FF2B5EF4-FFF2-40B4-BE49-F238E27FC236}">
                  <a16:creationId xmlns:a16="http://schemas.microsoft.com/office/drawing/2014/main" id="{42BC0829-4088-4794-8B29-43B6102B0129}"/>
                </a:ext>
              </a:extLst>
            </p:cNvPr>
            <p:cNvSpPr/>
            <p:nvPr/>
          </p:nvSpPr>
          <p:spPr>
            <a:xfrm>
              <a:off x="3700130" y="6080622"/>
              <a:ext cx="523527" cy="1187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bg1"/>
                  </a:solidFill>
                </a:rPr>
                <a:t>000 000 </a:t>
              </a:r>
            </a:p>
          </p:txBody>
        </p:sp>
      </p:grpSp>
      <p:pic>
        <p:nvPicPr>
          <p:cNvPr id="15" name="図 14">
            <a:extLst>
              <a:ext uri="{FF2B5EF4-FFF2-40B4-BE49-F238E27FC236}">
                <a16:creationId xmlns:a16="http://schemas.microsoft.com/office/drawing/2014/main" id="{19D79593-D6D2-4548-A42D-3B95AAF52635}"/>
              </a:ext>
            </a:extLst>
          </p:cNvPr>
          <p:cNvPicPr>
            <a:picLocks noChangeAspect="1"/>
          </p:cNvPicPr>
          <p:nvPr/>
        </p:nvPicPr>
        <p:blipFill rotWithShape="1">
          <a:blip r:embed="rId4">
            <a:extLst>
              <a:ext uri="{28A0092B-C50C-407E-A947-70E740481C1C}">
                <a14:useLocalDpi xmlns:a14="http://schemas.microsoft.com/office/drawing/2010/main" val="0"/>
              </a:ext>
            </a:extLst>
          </a:blip>
          <a:srcRect l="49072" t="12787" r="26603" b="59367"/>
          <a:stretch/>
        </p:blipFill>
        <p:spPr>
          <a:xfrm>
            <a:off x="1386343" y="7089393"/>
            <a:ext cx="5391998" cy="2333771"/>
          </a:xfrm>
          <a:prstGeom prst="rect">
            <a:avLst/>
          </a:prstGeom>
        </p:spPr>
      </p:pic>
      <p:sp>
        <p:nvSpPr>
          <p:cNvPr id="18" name="テキスト ボックス 17">
            <a:extLst>
              <a:ext uri="{FF2B5EF4-FFF2-40B4-BE49-F238E27FC236}">
                <a16:creationId xmlns:a16="http://schemas.microsoft.com/office/drawing/2014/main" id="{214754DD-5E44-41B2-B176-BE6F8B3A0069}"/>
              </a:ext>
            </a:extLst>
          </p:cNvPr>
          <p:cNvSpPr txBox="1"/>
          <p:nvPr/>
        </p:nvSpPr>
        <p:spPr>
          <a:xfrm>
            <a:off x="2194305" y="7720426"/>
            <a:ext cx="3938947" cy="646331"/>
          </a:xfrm>
          <a:prstGeom prst="rect">
            <a:avLst/>
          </a:prstGeom>
          <a:noFill/>
        </p:spPr>
        <p:txBody>
          <a:bodyPr wrap="square" rtlCol="0">
            <a:spAutoFit/>
          </a:bodyPr>
          <a:lstStyle/>
          <a:p>
            <a:r>
              <a:rPr kumimoji="1" lang="ja-JP" altLang="en-US" dirty="0"/>
              <a:t>招待の内容をスマホに送ることで</a:t>
            </a:r>
            <a:endParaRPr kumimoji="1" lang="en-US" altLang="ja-JP" dirty="0"/>
          </a:p>
          <a:p>
            <a:r>
              <a:rPr kumimoji="1" lang="ja-JP" altLang="en-US" dirty="0"/>
              <a:t>スマホからも</a:t>
            </a:r>
            <a:r>
              <a:rPr kumimoji="1" lang="en-US" altLang="ja-JP" dirty="0"/>
              <a:t>Zoom</a:t>
            </a:r>
            <a:r>
              <a:rPr kumimoji="1" lang="ja-JP" altLang="en-US" dirty="0"/>
              <a:t>に参加できます</a:t>
            </a:r>
          </a:p>
        </p:txBody>
      </p:sp>
      <p:sp>
        <p:nvSpPr>
          <p:cNvPr id="23" name="テキスト ボックス 22">
            <a:extLst>
              <a:ext uri="{FF2B5EF4-FFF2-40B4-BE49-F238E27FC236}">
                <a16:creationId xmlns:a16="http://schemas.microsoft.com/office/drawing/2014/main" id="{EED840A9-5A74-4B55-8A4E-59EE1E4E9721}"/>
              </a:ext>
            </a:extLst>
          </p:cNvPr>
          <p:cNvSpPr txBox="1"/>
          <p:nvPr/>
        </p:nvSpPr>
        <p:spPr>
          <a:xfrm>
            <a:off x="296554" y="9526137"/>
            <a:ext cx="300372" cy="276999"/>
          </a:xfrm>
          <a:prstGeom prst="rect">
            <a:avLst/>
          </a:prstGeom>
          <a:noFill/>
        </p:spPr>
        <p:txBody>
          <a:bodyPr wrap="square" rtlCol="0">
            <a:spAutoFit/>
          </a:bodyPr>
          <a:lstStyle/>
          <a:p>
            <a:r>
              <a:rPr kumimoji="1" lang="en-US" altLang="ja-JP" sz="1200" dirty="0"/>
              <a:t>9</a:t>
            </a:r>
          </a:p>
        </p:txBody>
      </p:sp>
      <p:sp>
        <p:nvSpPr>
          <p:cNvPr id="21" name="四角形: 角を丸くする 20">
            <a:extLst>
              <a:ext uri="{FF2B5EF4-FFF2-40B4-BE49-F238E27FC236}">
                <a16:creationId xmlns:a16="http://schemas.microsoft.com/office/drawing/2014/main" id="{FAA775C7-3C24-4A0A-B393-AE6201DAF5B3}"/>
              </a:ext>
            </a:extLst>
          </p:cNvPr>
          <p:cNvSpPr/>
          <p:nvPr/>
        </p:nvSpPr>
        <p:spPr>
          <a:xfrm>
            <a:off x="5271714" y="1501764"/>
            <a:ext cx="199941" cy="1908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吹き出し: 四角形 21">
            <a:extLst>
              <a:ext uri="{FF2B5EF4-FFF2-40B4-BE49-F238E27FC236}">
                <a16:creationId xmlns:a16="http://schemas.microsoft.com/office/drawing/2014/main" id="{568ABD0B-2307-4E33-9769-DDB5E095EF17}"/>
              </a:ext>
            </a:extLst>
          </p:cNvPr>
          <p:cNvSpPr/>
          <p:nvPr/>
        </p:nvSpPr>
        <p:spPr>
          <a:xfrm>
            <a:off x="5150719" y="6836329"/>
            <a:ext cx="1366672" cy="646331"/>
          </a:xfrm>
          <a:prstGeom prst="wedgeRectCallout">
            <a:avLst>
              <a:gd name="adj1" fmla="val -113971"/>
              <a:gd name="adj2" fmla="val -91330"/>
            </a:avLst>
          </a:prstGeom>
          <a:solidFill>
            <a:srgbClr val="FFC000"/>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4" name="コンテンツ プレースホルダー 2">
            <a:extLst>
              <a:ext uri="{FF2B5EF4-FFF2-40B4-BE49-F238E27FC236}">
                <a16:creationId xmlns:a16="http://schemas.microsoft.com/office/drawing/2014/main" id="{D310457E-064B-462D-8E9C-DD53DF46E46A}"/>
              </a:ext>
            </a:extLst>
          </p:cNvPr>
          <p:cNvSpPr txBox="1">
            <a:spLocks/>
          </p:cNvSpPr>
          <p:nvPr/>
        </p:nvSpPr>
        <p:spPr>
          <a:xfrm>
            <a:off x="5210118" y="6883791"/>
            <a:ext cx="1366672" cy="45338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100000"/>
              </a:lnSpc>
            </a:pPr>
            <a:r>
              <a:rPr lang="en-US" altLang="ja-JP" sz="1100" dirty="0">
                <a:latin typeface="07やさしさゴシック手書き" panose="02000600000000000000" pitchFamily="50" charset="-128"/>
                <a:ea typeface="ＪＳゴシック" panose="020B0609000101010101" pitchFamily="49" charset="-128"/>
              </a:rPr>
              <a:t>P8(</a:t>
            </a:r>
            <a:r>
              <a:rPr lang="ja-JP" altLang="en-US" sz="1100" dirty="0">
                <a:latin typeface="07やさしさゴシック手書き" panose="02000600000000000000" pitchFamily="50" charset="-128"/>
                <a:ea typeface="ＪＳゴシック" panose="020B0609000101010101" pitchFamily="49" charset="-128"/>
              </a:rPr>
              <a:t>３</a:t>
            </a:r>
            <a:r>
              <a:rPr lang="en-US" altLang="ja-JP" sz="1100" dirty="0">
                <a:latin typeface="07やさしさゴシック手書き" panose="02000600000000000000" pitchFamily="50" charset="-128"/>
                <a:ea typeface="ＪＳゴシック" panose="020B0609000101010101" pitchFamily="49" charset="-128"/>
              </a:rPr>
              <a:t>)</a:t>
            </a:r>
            <a:r>
              <a:rPr lang="ja-JP" altLang="en-US" sz="1100" dirty="0">
                <a:latin typeface="07やさしさゴシック手書き" panose="02000600000000000000" pitchFamily="50" charset="-128"/>
                <a:ea typeface="ＪＳゴシック" panose="020B0609000101010101" pitchFamily="49" charset="-128"/>
              </a:rPr>
              <a:t>でコピーしたものと同じものがコピーされます。</a:t>
            </a:r>
            <a:endParaRPr lang="en-US" altLang="ja-JP" sz="1200" dirty="0">
              <a:latin typeface="07やさしさゴシック手書き" panose="02000600000000000000" pitchFamily="50" charset="-128"/>
              <a:ea typeface="ＪＳゴシック" panose="020B0609000101010101" pitchFamily="49" charset="-128"/>
            </a:endParaRPr>
          </a:p>
          <a:p>
            <a:pPr algn="l">
              <a:lnSpc>
                <a:spcPct val="100000"/>
              </a:lnSpc>
            </a:pPr>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p:txBody>
      </p:sp>
      <p:pic>
        <p:nvPicPr>
          <p:cNvPr id="12" name="図 11">
            <a:extLst>
              <a:ext uri="{FF2B5EF4-FFF2-40B4-BE49-F238E27FC236}">
                <a16:creationId xmlns:a16="http://schemas.microsoft.com/office/drawing/2014/main" id="{3B0AA5AE-3D2D-4CFB-91E2-B08335AE81E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53880" y="8043591"/>
            <a:ext cx="2190671" cy="1643003"/>
          </a:xfrm>
          <a:prstGeom prst="rect">
            <a:avLst/>
          </a:prstGeom>
        </p:spPr>
      </p:pic>
    </p:spTree>
    <p:extLst>
      <p:ext uri="{BB962C8B-B14F-4D97-AF65-F5344CB8AC3E}">
        <p14:creationId xmlns:p14="http://schemas.microsoft.com/office/powerpoint/2010/main" val="2146465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吹き出し: 角を丸めた四角形 9">
            <a:extLst>
              <a:ext uri="{FF2B5EF4-FFF2-40B4-BE49-F238E27FC236}">
                <a16:creationId xmlns:a16="http://schemas.microsoft.com/office/drawing/2014/main" id="{CAA6E09B-0DA3-43C2-880F-7A6F3DAF65F4}"/>
              </a:ext>
            </a:extLst>
          </p:cNvPr>
          <p:cNvSpPr/>
          <p:nvPr/>
        </p:nvSpPr>
        <p:spPr>
          <a:xfrm rot="10800000">
            <a:off x="278373" y="6922515"/>
            <a:ext cx="6301252" cy="272642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矢印: 下 62">
            <a:extLst>
              <a:ext uri="{FF2B5EF4-FFF2-40B4-BE49-F238E27FC236}">
                <a16:creationId xmlns:a16="http://schemas.microsoft.com/office/drawing/2014/main" id="{D691B4F8-E116-4E13-A0D0-F998D1BF9090}"/>
              </a:ext>
            </a:extLst>
          </p:cNvPr>
          <p:cNvSpPr/>
          <p:nvPr/>
        </p:nvSpPr>
        <p:spPr>
          <a:xfrm rot="19181874">
            <a:off x="3986946" y="3763567"/>
            <a:ext cx="300250" cy="1333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矢印: 下 61">
            <a:extLst>
              <a:ext uri="{FF2B5EF4-FFF2-40B4-BE49-F238E27FC236}">
                <a16:creationId xmlns:a16="http://schemas.microsoft.com/office/drawing/2014/main" id="{1AF4196D-FB01-441B-9440-0E0E9B4B8822}"/>
              </a:ext>
            </a:extLst>
          </p:cNvPr>
          <p:cNvSpPr/>
          <p:nvPr/>
        </p:nvSpPr>
        <p:spPr>
          <a:xfrm rot="2837662">
            <a:off x="3147101" y="3816470"/>
            <a:ext cx="300250" cy="1333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コンテンツ プレースホルダー 2">
            <a:extLst>
              <a:ext uri="{FF2B5EF4-FFF2-40B4-BE49-F238E27FC236}">
                <a16:creationId xmlns:a16="http://schemas.microsoft.com/office/drawing/2014/main" id="{369FD594-96DC-4173-BFB3-4DB5DF903B9D}"/>
              </a:ext>
            </a:extLst>
          </p:cNvPr>
          <p:cNvSpPr txBox="1">
            <a:spLocks/>
          </p:cNvSpPr>
          <p:nvPr/>
        </p:nvSpPr>
        <p:spPr>
          <a:xfrm>
            <a:off x="752894" y="1010353"/>
            <a:ext cx="5667771" cy="1173654"/>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dirty="0">
                <a:latin typeface="07やさしさゴシック手書き" panose="02000600000000000000" pitchFamily="50" charset="-128"/>
                <a:ea typeface="ＪＳゴシック" panose="020B0609000101010101" pitchFamily="49" charset="-128"/>
              </a:rPr>
              <a:t>①画面上「ミーティング」を押す。</a:t>
            </a:r>
            <a:br>
              <a:rPr lang="en-US" altLang="ja-JP" sz="1200" dirty="0">
                <a:latin typeface="07やさしさゴシック手書き" panose="02000600000000000000" pitchFamily="50" charset="-128"/>
                <a:ea typeface="ＪＳゴシック" panose="020B0609000101010101" pitchFamily="49" charset="-128"/>
              </a:rPr>
            </a:br>
            <a:r>
              <a:rPr lang="ja-JP" altLang="en-US" sz="1200" dirty="0">
                <a:latin typeface="07やさしさゴシック手書き" panose="02000600000000000000" pitchFamily="50" charset="-128"/>
                <a:ea typeface="ＪＳゴシック" panose="020B0609000101010101" pitchFamily="49" charset="-128"/>
              </a:rPr>
              <a:t>➁「ミーティングの招待を表示」を押す。</a:t>
            </a:r>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p:txBody>
      </p:sp>
      <p:grpSp>
        <p:nvGrpSpPr>
          <p:cNvPr id="9" name="グループ化 8">
            <a:extLst>
              <a:ext uri="{FF2B5EF4-FFF2-40B4-BE49-F238E27FC236}">
                <a16:creationId xmlns:a16="http://schemas.microsoft.com/office/drawing/2014/main" id="{752F8BE9-C16C-4FA7-937C-627687DD8D69}"/>
              </a:ext>
            </a:extLst>
          </p:cNvPr>
          <p:cNvGrpSpPr/>
          <p:nvPr/>
        </p:nvGrpSpPr>
        <p:grpSpPr>
          <a:xfrm>
            <a:off x="529389" y="1485076"/>
            <a:ext cx="3174503" cy="2316018"/>
            <a:chOff x="509552" y="2408823"/>
            <a:chExt cx="4085313" cy="2980516"/>
          </a:xfrm>
        </p:grpSpPr>
        <p:pic>
          <p:nvPicPr>
            <p:cNvPr id="29" name="図 28">
              <a:extLst>
                <a:ext uri="{FF2B5EF4-FFF2-40B4-BE49-F238E27FC236}">
                  <a16:creationId xmlns:a16="http://schemas.microsoft.com/office/drawing/2014/main" id="{FCFFDC40-F551-4A9A-95E3-3B494207B825}"/>
                </a:ext>
              </a:extLst>
            </p:cNvPr>
            <p:cNvPicPr>
              <a:picLocks noChangeAspect="1"/>
            </p:cNvPicPr>
            <p:nvPr/>
          </p:nvPicPr>
          <p:blipFill rotWithShape="1">
            <a:blip r:embed="rId2"/>
            <a:srcRect l="6874" t="3698" r="40327" b="27787"/>
            <a:stretch/>
          </p:blipFill>
          <p:spPr>
            <a:xfrm>
              <a:off x="509552" y="2408823"/>
              <a:ext cx="4085313" cy="2980516"/>
            </a:xfrm>
            <a:prstGeom prst="rect">
              <a:avLst/>
            </a:prstGeom>
            <a:ln>
              <a:solidFill>
                <a:schemeClr val="accent1"/>
              </a:solidFill>
            </a:ln>
          </p:spPr>
        </p:pic>
        <p:sp>
          <p:nvSpPr>
            <p:cNvPr id="27" name="コンテンツ プレースホルダー 2">
              <a:extLst>
                <a:ext uri="{FF2B5EF4-FFF2-40B4-BE49-F238E27FC236}">
                  <a16:creationId xmlns:a16="http://schemas.microsoft.com/office/drawing/2014/main" id="{2EB69D00-765B-46CC-B29E-CC813B5EE636}"/>
                </a:ext>
              </a:extLst>
            </p:cNvPr>
            <p:cNvSpPr txBox="1">
              <a:spLocks/>
            </p:cNvSpPr>
            <p:nvPr/>
          </p:nvSpPr>
          <p:spPr>
            <a:xfrm>
              <a:off x="1914032" y="2870505"/>
              <a:ext cx="638176" cy="366704"/>
            </a:xfrm>
            <a:prstGeom prst="rect">
              <a:avLst/>
            </a:prstGeom>
          </p:spPr>
          <p:txBody>
            <a:bodyPr vert="eaVert"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50000"/>
                </a:lnSpc>
              </a:pPr>
              <a:r>
                <a:rPr lang="ja-JP" altLang="en-US" b="1" dirty="0">
                  <a:solidFill>
                    <a:srgbClr val="FF0000"/>
                  </a:solidFill>
                  <a:latin typeface="HGP創英角ｺﾞｼｯｸUB" panose="020B0900000000000000" pitchFamily="50" charset="-128"/>
                  <a:ea typeface="HGP創英角ｺﾞｼｯｸUB" panose="020B0900000000000000" pitchFamily="50" charset="-128"/>
                </a:rPr>
                <a:t>①</a:t>
              </a:r>
              <a:endParaRPr lang="en-US" altLang="ja-JP" b="1"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8" name="楕円 7">
              <a:extLst>
                <a:ext uri="{FF2B5EF4-FFF2-40B4-BE49-F238E27FC236}">
                  <a16:creationId xmlns:a16="http://schemas.microsoft.com/office/drawing/2014/main" id="{00563BA9-5DEE-4BAE-B8C4-C455D0FD63FE}"/>
                </a:ext>
              </a:extLst>
            </p:cNvPr>
            <p:cNvSpPr/>
            <p:nvPr/>
          </p:nvSpPr>
          <p:spPr>
            <a:xfrm>
              <a:off x="2488576" y="2450619"/>
              <a:ext cx="488726" cy="4887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テキスト ボックス 22">
            <a:extLst>
              <a:ext uri="{FF2B5EF4-FFF2-40B4-BE49-F238E27FC236}">
                <a16:creationId xmlns:a16="http://schemas.microsoft.com/office/drawing/2014/main" id="{EED840A9-5A74-4B55-8A4E-59EE1E4E9721}"/>
              </a:ext>
            </a:extLst>
          </p:cNvPr>
          <p:cNvSpPr txBox="1"/>
          <p:nvPr/>
        </p:nvSpPr>
        <p:spPr>
          <a:xfrm>
            <a:off x="6373504" y="9526137"/>
            <a:ext cx="484496" cy="276999"/>
          </a:xfrm>
          <a:prstGeom prst="rect">
            <a:avLst/>
          </a:prstGeom>
          <a:noFill/>
        </p:spPr>
        <p:txBody>
          <a:bodyPr wrap="square" rtlCol="0">
            <a:spAutoFit/>
          </a:bodyPr>
          <a:lstStyle/>
          <a:p>
            <a:r>
              <a:rPr kumimoji="1" lang="en-US" altLang="ja-JP" sz="1200" dirty="0"/>
              <a:t>10</a:t>
            </a:r>
          </a:p>
        </p:txBody>
      </p:sp>
      <p:sp>
        <p:nvSpPr>
          <p:cNvPr id="22" name="四角形: 角を丸くする 21">
            <a:extLst>
              <a:ext uri="{FF2B5EF4-FFF2-40B4-BE49-F238E27FC236}">
                <a16:creationId xmlns:a16="http://schemas.microsoft.com/office/drawing/2014/main" id="{611BEE11-610F-42E0-AF5A-A527806D7E12}"/>
              </a:ext>
            </a:extLst>
          </p:cNvPr>
          <p:cNvSpPr/>
          <p:nvPr/>
        </p:nvSpPr>
        <p:spPr>
          <a:xfrm>
            <a:off x="529389" y="254900"/>
            <a:ext cx="5799222" cy="659212"/>
          </a:xfrm>
          <a:prstGeom prst="roundRect">
            <a:avLst/>
          </a:prstGeom>
          <a:solidFill>
            <a:schemeClr val="accent2">
              <a:lumMod val="40000"/>
              <a:lumOff val="60000"/>
            </a:schemeClr>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4" name="コンテンツ プレースホルダー 5">
            <a:extLst>
              <a:ext uri="{FF2B5EF4-FFF2-40B4-BE49-F238E27FC236}">
                <a16:creationId xmlns:a16="http://schemas.microsoft.com/office/drawing/2014/main" id="{DDE481EA-C921-44F8-9FE6-EB9B862EC66E}"/>
              </a:ext>
            </a:extLst>
          </p:cNvPr>
          <p:cNvSpPr txBox="1">
            <a:spLocks/>
          </p:cNvSpPr>
          <p:nvPr/>
        </p:nvSpPr>
        <p:spPr>
          <a:xfrm>
            <a:off x="529389" y="251242"/>
            <a:ext cx="5799222" cy="745611"/>
          </a:xfrm>
          <a:prstGeom prst="rect">
            <a:avLst/>
          </a:prstGeom>
        </p:spPr>
        <p:txBody>
          <a:bodyPr vert="horz" lIns="91440" tIns="45720" rIns="91440" bIns="45720" rtlCol="0">
            <a:normAutofit fontScale="92500"/>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ja-JP" altLang="en-US" dirty="0"/>
              <a:t>招待者を追加したいとき</a:t>
            </a:r>
            <a:endParaRPr lang="en-US" altLang="ja-JP" dirty="0"/>
          </a:p>
          <a:p>
            <a:r>
              <a:rPr lang="ja-JP" altLang="en-US" dirty="0"/>
              <a:t>（ミーティング</a:t>
            </a:r>
            <a:r>
              <a:rPr lang="en-US" altLang="ja-JP" dirty="0"/>
              <a:t>ID</a:t>
            </a:r>
            <a:r>
              <a:rPr lang="ja-JP" altLang="en-US" dirty="0"/>
              <a:t>「個人ミーティング</a:t>
            </a:r>
            <a:r>
              <a:rPr lang="en-US" altLang="ja-JP" dirty="0"/>
              <a:t>ID</a:t>
            </a:r>
            <a:r>
              <a:rPr lang="ja-JP" altLang="en-US" dirty="0"/>
              <a:t>」を選んだ場合）</a:t>
            </a:r>
            <a:endParaRPr lang="en-US" altLang="ja-JP" dirty="0"/>
          </a:p>
        </p:txBody>
      </p:sp>
      <p:sp>
        <p:nvSpPr>
          <p:cNvPr id="37" name="正方形/長方形 36">
            <a:extLst>
              <a:ext uri="{FF2B5EF4-FFF2-40B4-BE49-F238E27FC236}">
                <a16:creationId xmlns:a16="http://schemas.microsoft.com/office/drawing/2014/main" id="{28F3BC26-6FD2-44B4-BF24-E93F7EAE4099}"/>
              </a:ext>
            </a:extLst>
          </p:cNvPr>
          <p:cNvSpPr/>
          <p:nvPr/>
        </p:nvSpPr>
        <p:spPr>
          <a:xfrm>
            <a:off x="3013531" y="6730140"/>
            <a:ext cx="524800" cy="94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dirty="0">
              <a:solidFill>
                <a:schemeClr val="bg1"/>
              </a:solidFill>
            </a:endParaRPr>
          </a:p>
        </p:txBody>
      </p:sp>
      <p:grpSp>
        <p:nvGrpSpPr>
          <p:cNvPr id="7" name="グループ化 6">
            <a:extLst>
              <a:ext uri="{FF2B5EF4-FFF2-40B4-BE49-F238E27FC236}">
                <a16:creationId xmlns:a16="http://schemas.microsoft.com/office/drawing/2014/main" id="{E27F1013-4D56-47DD-A016-A3928AAA4A4E}"/>
              </a:ext>
            </a:extLst>
          </p:cNvPr>
          <p:cNvGrpSpPr/>
          <p:nvPr/>
        </p:nvGrpSpPr>
        <p:grpSpPr>
          <a:xfrm>
            <a:off x="2563091" y="1845580"/>
            <a:ext cx="4085313" cy="2706608"/>
            <a:chOff x="1386342" y="4753218"/>
            <a:chExt cx="4085313" cy="2706608"/>
          </a:xfrm>
        </p:grpSpPr>
        <p:pic>
          <p:nvPicPr>
            <p:cNvPr id="5" name="図 4">
              <a:extLst>
                <a:ext uri="{FF2B5EF4-FFF2-40B4-BE49-F238E27FC236}">
                  <a16:creationId xmlns:a16="http://schemas.microsoft.com/office/drawing/2014/main" id="{953114F0-7CDA-40C4-8A7B-622584339040}"/>
                </a:ext>
              </a:extLst>
            </p:cNvPr>
            <p:cNvPicPr>
              <a:picLocks noChangeAspect="1"/>
            </p:cNvPicPr>
            <p:nvPr/>
          </p:nvPicPr>
          <p:blipFill rotWithShape="1">
            <a:blip r:embed="rId3"/>
            <a:srcRect l="13402" t="829" r="20215" b="20946"/>
            <a:stretch/>
          </p:blipFill>
          <p:spPr>
            <a:xfrm>
              <a:off x="1386342" y="4753218"/>
              <a:ext cx="4085313" cy="2706608"/>
            </a:xfrm>
            <a:prstGeom prst="rect">
              <a:avLst/>
            </a:prstGeom>
            <a:ln>
              <a:solidFill>
                <a:schemeClr val="accent1"/>
              </a:solidFill>
            </a:ln>
          </p:spPr>
        </p:pic>
        <p:sp>
          <p:nvSpPr>
            <p:cNvPr id="34" name="コンテンツ プレースホルダー 2">
              <a:extLst>
                <a:ext uri="{FF2B5EF4-FFF2-40B4-BE49-F238E27FC236}">
                  <a16:creationId xmlns:a16="http://schemas.microsoft.com/office/drawing/2014/main" id="{C929AE94-D3DF-4BC4-B457-A0E0B2CA5BC1}"/>
                </a:ext>
              </a:extLst>
            </p:cNvPr>
            <p:cNvSpPr txBox="1">
              <a:spLocks/>
            </p:cNvSpPr>
            <p:nvPr/>
          </p:nvSpPr>
          <p:spPr>
            <a:xfrm>
              <a:off x="3366764" y="6250764"/>
              <a:ext cx="638176" cy="366703"/>
            </a:xfrm>
            <a:prstGeom prst="rect">
              <a:avLst/>
            </a:prstGeom>
          </p:spPr>
          <p:txBody>
            <a:bodyPr vert="eaVert"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50000"/>
                </a:lnSpc>
              </a:pPr>
              <a:r>
                <a:rPr lang="ja-JP" altLang="en-US" b="1" dirty="0">
                  <a:solidFill>
                    <a:srgbClr val="FF0000"/>
                  </a:solidFill>
                  <a:latin typeface="HGP創英角ｺﾞｼｯｸUB" panose="020B0900000000000000" pitchFamily="50" charset="-128"/>
                  <a:ea typeface="HGP創英角ｺﾞｼｯｸUB" panose="020B0900000000000000" pitchFamily="50" charset="-128"/>
                </a:rPr>
                <a:t>➁</a:t>
              </a:r>
              <a:endParaRPr lang="en-US" altLang="ja-JP" b="1"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35" name="正方形/長方形 34">
              <a:extLst>
                <a:ext uri="{FF2B5EF4-FFF2-40B4-BE49-F238E27FC236}">
                  <a16:creationId xmlns:a16="http://schemas.microsoft.com/office/drawing/2014/main" id="{497F992F-9E9D-453F-8312-8E77B4E57C76}"/>
                </a:ext>
              </a:extLst>
            </p:cNvPr>
            <p:cNvSpPr/>
            <p:nvPr/>
          </p:nvSpPr>
          <p:spPr>
            <a:xfrm>
              <a:off x="1742419" y="7033763"/>
              <a:ext cx="703675" cy="81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dirty="0">
                <a:solidFill>
                  <a:schemeClr val="bg1"/>
                </a:solidFill>
              </a:endParaRPr>
            </a:p>
          </p:txBody>
        </p:sp>
        <p:sp>
          <p:nvSpPr>
            <p:cNvPr id="36" name="正方形/長方形 35">
              <a:extLst>
                <a:ext uri="{FF2B5EF4-FFF2-40B4-BE49-F238E27FC236}">
                  <a16:creationId xmlns:a16="http://schemas.microsoft.com/office/drawing/2014/main" id="{EB8371BE-A998-485F-A150-A7B2D49F0BB9}"/>
                </a:ext>
              </a:extLst>
            </p:cNvPr>
            <p:cNvSpPr/>
            <p:nvPr/>
          </p:nvSpPr>
          <p:spPr>
            <a:xfrm>
              <a:off x="1931862" y="7132406"/>
              <a:ext cx="703675" cy="81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dirty="0">
                <a:solidFill>
                  <a:schemeClr val="bg1"/>
                </a:solidFill>
              </a:endParaRPr>
            </a:p>
          </p:txBody>
        </p:sp>
        <p:sp>
          <p:nvSpPr>
            <p:cNvPr id="40" name="正方形/長方形 39">
              <a:extLst>
                <a:ext uri="{FF2B5EF4-FFF2-40B4-BE49-F238E27FC236}">
                  <a16:creationId xmlns:a16="http://schemas.microsoft.com/office/drawing/2014/main" id="{50F5383B-B05C-472F-9DF7-8FD8EA739187}"/>
                </a:ext>
              </a:extLst>
            </p:cNvPr>
            <p:cNvSpPr/>
            <p:nvPr/>
          </p:nvSpPr>
          <p:spPr>
            <a:xfrm>
              <a:off x="3398630" y="7315882"/>
              <a:ext cx="523527" cy="94023"/>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800" dirty="0">
                  <a:solidFill>
                    <a:schemeClr val="bg1"/>
                  </a:solidFill>
                </a:rPr>
                <a:t> </a:t>
              </a:r>
            </a:p>
          </p:txBody>
        </p:sp>
        <p:sp>
          <p:nvSpPr>
            <p:cNvPr id="39" name="正方形/長方形 38">
              <a:extLst>
                <a:ext uri="{FF2B5EF4-FFF2-40B4-BE49-F238E27FC236}">
                  <a16:creationId xmlns:a16="http://schemas.microsoft.com/office/drawing/2014/main" id="{EAD3C4DD-81CC-4CE7-A455-2C225031F975}"/>
                </a:ext>
              </a:extLst>
            </p:cNvPr>
            <p:cNvSpPr/>
            <p:nvPr/>
          </p:nvSpPr>
          <p:spPr>
            <a:xfrm>
              <a:off x="3475273" y="7238833"/>
              <a:ext cx="523527" cy="94023"/>
            </a:xfrm>
            <a:prstGeom prst="rect">
              <a:avLst/>
            </a:prstGeom>
            <a:solidFill>
              <a:srgbClr val="FF0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800" dirty="0">
                  <a:solidFill>
                    <a:schemeClr val="bg1"/>
                  </a:solidFill>
                </a:rPr>
                <a:t>000 000 </a:t>
              </a:r>
            </a:p>
          </p:txBody>
        </p:sp>
        <p:sp>
          <p:nvSpPr>
            <p:cNvPr id="41" name="正方形/長方形 40">
              <a:extLst>
                <a:ext uri="{FF2B5EF4-FFF2-40B4-BE49-F238E27FC236}">
                  <a16:creationId xmlns:a16="http://schemas.microsoft.com/office/drawing/2014/main" id="{AF6115E0-F3C6-4FA1-A9FA-4ABD5309738A}"/>
                </a:ext>
              </a:extLst>
            </p:cNvPr>
            <p:cNvSpPr/>
            <p:nvPr/>
          </p:nvSpPr>
          <p:spPr>
            <a:xfrm>
              <a:off x="4560846" y="5305527"/>
              <a:ext cx="575697" cy="17292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bg1"/>
                  </a:solidFill>
                </a:rPr>
                <a:t> </a:t>
              </a:r>
            </a:p>
          </p:txBody>
        </p:sp>
        <p:sp>
          <p:nvSpPr>
            <p:cNvPr id="43" name="正方形/長方形 42">
              <a:extLst>
                <a:ext uri="{FF2B5EF4-FFF2-40B4-BE49-F238E27FC236}">
                  <a16:creationId xmlns:a16="http://schemas.microsoft.com/office/drawing/2014/main" id="{3145AC0B-FCE2-4191-AB54-75B63835085A}"/>
                </a:ext>
              </a:extLst>
            </p:cNvPr>
            <p:cNvSpPr/>
            <p:nvPr/>
          </p:nvSpPr>
          <p:spPr>
            <a:xfrm>
              <a:off x="1922567" y="5478449"/>
              <a:ext cx="523527" cy="940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bg1"/>
                  </a:solidFill>
                </a:rPr>
                <a:t>000 000 </a:t>
              </a:r>
            </a:p>
          </p:txBody>
        </p:sp>
        <p:sp>
          <p:nvSpPr>
            <p:cNvPr id="44" name="正方形/長方形 43">
              <a:extLst>
                <a:ext uri="{FF2B5EF4-FFF2-40B4-BE49-F238E27FC236}">
                  <a16:creationId xmlns:a16="http://schemas.microsoft.com/office/drawing/2014/main" id="{C959D18A-A0C8-4224-A6C1-CE09C64AC173}"/>
                </a:ext>
              </a:extLst>
            </p:cNvPr>
            <p:cNvSpPr/>
            <p:nvPr/>
          </p:nvSpPr>
          <p:spPr>
            <a:xfrm>
              <a:off x="2373773" y="6124904"/>
              <a:ext cx="523527" cy="940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bg1"/>
                  </a:solidFill>
                </a:rPr>
                <a:t> </a:t>
              </a:r>
            </a:p>
          </p:txBody>
        </p:sp>
        <p:sp>
          <p:nvSpPr>
            <p:cNvPr id="45" name="正方形/長方形 44">
              <a:extLst>
                <a:ext uri="{FF2B5EF4-FFF2-40B4-BE49-F238E27FC236}">
                  <a16:creationId xmlns:a16="http://schemas.microsoft.com/office/drawing/2014/main" id="{D2D39526-D754-4AAC-98F5-C5F9E9EEB38E}"/>
                </a:ext>
              </a:extLst>
            </p:cNvPr>
            <p:cNvSpPr/>
            <p:nvPr/>
          </p:nvSpPr>
          <p:spPr>
            <a:xfrm>
              <a:off x="3313949" y="5887492"/>
              <a:ext cx="523527" cy="940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bg1"/>
                  </a:solidFill>
                </a:rPr>
                <a:t> </a:t>
              </a:r>
            </a:p>
          </p:txBody>
        </p:sp>
        <p:sp>
          <p:nvSpPr>
            <p:cNvPr id="46" name="正方形/長方形 45">
              <a:extLst>
                <a:ext uri="{FF2B5EF4-FFF2-40B4-BE49-F238E27FC236}">
                  <a16:creationId xmlns:a16="http://schemas.microsoft.com/office/drawing/2014/main" id="{58EC9BBA-8247-4417-8A93-C7B5EF52F2D3}"/>
                </a:ext>
              </a:extLst>
            </p:cNvPr>
            <p:cNvSpPr/>
            <p:nvPr/>
          </p:nvSpPr>
          <p:spPr>
            <a:xfrm>
              <a:off x="3522429" y="6080264"/>
              <a:ext cx="523527" cy="940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bg1"/>
                  </a:solidFill>
                </a:rPr>
                <a:t> </a:t>
              </a:r>
            </a:p>
          </p:txBody>
        </p:sp>
        <p:sp>
          <p:nvSpPr>
            <p:cNvPr id="33" name="四角形: 角を丸くする 32">
              <a:extLst>
                <a:ext uri="{FF2B5EF4-FFF2-40B4-BE49-F238E27FC236}">
                  <a16:creationId xmlns:a16="http://schemas.microsoft.com/office/drawing/2014/main" id="{BD7A65A4-D5BF-4A8A-9158-CAA3A3E92F56}"/>
                </a:ext>
              </a:extLst>
            </p:cNvPr>
            <p:cNvSpPr/>
            <p:nvPr/>
          </p:nvSpPr>
          <p:spPr>
            <a:xfrm>
              <a:off x="3127912" y="6488005"/>
              <a:ext cx="694722" cy="2202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8" name="四角形: 角を丸くする 47">
            <a:extLst>
              <a:ext uri="{FF2B5EF4-FFF2-40B4-BE49-F238E27FC236}">
                <a16:creationId xmlns:a16="http://schemas.microsoft.com/office/drawing/2014/main" id="{EEB1E213-2C85-411F-A513-6AA5B3417F16}"/>
              </a:ext>
            </a:extLst>
          </p:cNvPr>
          <p:cNvSpPr/>
          <p:nvPr/>
        </p:nvSpPr>
        <p:spPr>
          <a:xfrm>
            <a:off x="3699699" y="4972707"/>
            <a:ext cx="2720966" cy="159507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4BAD8AD3-6ED7-43E0-821B-4F3A8F22920F}"/>
              </a:ext>
            </a:extLst>
          </p:cNvPr>
          <p:cNvSpPr txBox="1"/>
          <p:nvPr/>
        </p:nvSpPr>
        <p:spPr>
          <a:xfrm>
            <a:off x="4516185" y="5086343"/>
            <a:ext cx="975155"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b="1" dirty="0">
                <a:solidFill>
                  <a:srgbClr val="FF0000"/>
                </a:solidFill>
              </a:rPr>
              <a:t>パターン２</a:t>
            </a:r>
            <a:endParaRPr kumimoji="1" lang="en-US" altLang="ja-JP" sz="1200" b="1" dirty="0">
              <a:solidFill>
                <a:srgbClr val="FF0000"/>
              </a:solidFill>
            </a:endParaRPr>
          </a:p>
        </p:txBody>
      </p:sp>
      <p:sp>
        <p:nvSpPr>
          <p:cNvPr id="50" name="コンテンツ プレースホルダー 2">
            <a:extLst>
              <a:ext uri="{FF2B5EF4-FFF2-40B4-BE49-F238E27FC236}">
                <a16:creationId xmlns:a16="http://schemas.microsoft.com/office/drawing/2014/main" id="{9B61F4C0-E869-4B71-A987-C3C7C6B0D324}"/>
              </a:ext>
            </a:extLst>
          </p:cNvPr>
          <p:cNvSpPr txBox="1">
            <a:spLocks/>
          </p:cNvSpPr>
          <p:nvPr/>
        </p:nvSpPr>
        <p:spPr>
          <a:xfrm>
            <a:off x="3824795" y="5421438"/>
            <a:ext cx="2433710" cy="101441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dirty="0">
                <a:latin typeface="07やさしさゴシック手書き" panose="02000600000000000000" pitchFamily="50" charset="-128"/>
                <a:ea typeface="ＪＳゴシック" panose="020B0609000101010101" pitchFamily="49" charset="-128"/>
              </a:rPr>
              <a:t>③ミーティング</a:t>
            </a:r>
            <a:r>
              <a:rPr lang="en-US" altLang="ja-JP" sz="1200" dirty="0">
                <a:latin typeface="07やさしさゴシック手書き" panose="02000600000000000000" pitchFamily="50" charset="-128"/>
                <a:ea typeface="ＪＳゴシック" panose="020B0609000101010101" pitchFamily="49" charset="-128"/>
              </a:rPr>
              <a:t>ID</a:t>
            </a:r>
            <a:r>
              <a:rPr lang="ja-JP" altLang="en-US" sz="1200" dirty="0">
                <a:latin typeface="07やさしさゴシック手書き" panose="02000600000000000000" pitchFamily="50" charset="-128"/>
                <a:ea typeface="ＪＳゴシック" panose="020B0609000101010101" pitchFamily="49" charset="-128"/>
              </a:rPr>
              <a:t>と、パスコードをメモして相手に送る。</a:t>
            </a:r>
            <a:endParaRPr lang="en-US" altLang="ja-JP" sz="1200" dirty="0">
              <a:latin typeface="07やさしさゴシック手書き" panose="02000600000000000000" pitchFamily="50" charset="-128"/>
              <a:ea typeface="ＪＳゴシック" panose="020B0609000101010101" pitchFamily="49" charset="-128"/>
            </a:endParaRPr>
          </a:p>
          <a:p>
            <a:pPr algn="l"/>
            <a:r>
              <a:rPr lang="en-US" altLang="ja-JP" sz="1200" dirty="0">
                <a:latin typeface="07やさしさゴシック手書き" panose="02000600000000000000" pitchFamily="50" charset="-128"/>
                <a:ea typeface="ＪＳゴシック" panose="020B0609000101010101" pitchFamily="49" charset="-128"/>
              </a:rPr>
              <a:t>※</a:t>
            </a:r>
            <a:r>
              <a:rPr lang="ja-JP" altLang="en-US" sz="1200" dirty="0">
                <a:latin typeface="07やさしさゴシック手書き" panose="02000600000000000000" pitchFamily="50" charset="-128"/>
                <a:ea typeface="ＪＳゴシック" panose="020B0609000101010101" pitchFamily="49" charset="-128"/>
              </a:rPr>
              <a:t>この場合、相手は</a:t>
            </a:r>
            <a:r>
              <a:rPr lang="en-US" altLang="ja-JP" sz="1200" dirty="0">
                <a:latin typeface="07やさしさゴシック手書き" panose="02000600000000000000" pitchFamily="50" charset="-128"/>
                <a:ea typeface="ＪＳゴシック" panose="020B0609000101010101" pitchFamily="49" charset="-128"/>
              </a:rPr>
              <a:t>Zoom</a:t>
            </a:r>
            <a:r>
              <a:rPr lang="ja-JP" altLang="en-US" sz="1200" dirty="0">
                <a:latin typeface="07やさしさゴシック手書き" panose="02000600000000000000" pitchFamily="50" charset="-128"/>
                <a:ea typeface="ＪＳゴシック" panose="020B0609000101010101" pitchFamily="49" charset="-128"/>
              </a:rPr>
              <a:t>アプリから参加してもらうか、</a:t>
            </a:r>
            <a:r>
              <a:rPr lang="en-US" altLang="ja-JP" sz="1200" dirty="0">
                <a:latin typeface="07やさしさゴシック手書き" panose="02000600000000000000" pitchFamily="50" charset="-128"/>
                <a:ea typeface="ＪＳゴシック" panose="020B0609000101010101" pitchFamily="49" charset="-128"/>
              </a:rPr>
              <a:t>HP</a:t>
            </a:r>
            <a:r>
              <a:rPr lang="ja-JP" altLang="en-US" sz="1200" dirty="0">
                <a:latin typeface="07やさしさゴシック手書き" panose="02000600000000000000" pitchFamily="50" charset="-128"/>
                <a:ea typeface="ＪＳゴシック" panose="020B0609000101010101" pitchFamily="49" charset="-128"/>
              </a:rPr>
              <a:t>から参加してもらうことになります。</a:t>
            </a:r>
            <a:endParaRPr lang="en-US" altLang="ja-JP" sz="1200" dirty="0">
              <a:latin typeface="07やさしさゴシック手書き" panose="02000600000000000000" pitchFamily="50" charset="-128"/>
              <a:ea typeface="ＪＳゴシック" panose="020B0609000101010101" pitchFamily="49" charset="-128"/>
            </a:endParaRPr>
          </a:p>
        </p:txBody>
      </p:sp>
      <p:grpSp>
        <p:nvGrpSpPr>
          <p:cNvPr id="55" name="グループ化 54">
            <a:extLst>
              <a:ext uri="{FF2B5EF4-FFF2-40B4-BE49-F238E27FC236}">
                <a16:creationId xmlns:a16="http://schemas.microsoft.com/office/drawing/2014/main" id="{E5E2F7B8-F960-4D26-89FA-E3BAF7B8710B}"/>
              </a:ext>
            </a:extLst>
          </p:cNvPr>
          <p:cNvGrpSpPr/>
          <p:nvPr/>
        </p:nvGrpSpPr>
        <p:grpSpPr>
          <a:xfrm>
            <a:off x="2639194" y="7011673"/>
            <a:ext cx="3689884" cy="2572689"/>
            <a:chOff x="1976982" y="3738919"/>
            <a:chExt cx="4431876" cy="3035690"/>
          </a:xfrm>
        </p:grpSpPr>
        <p:pic>
          <p:nvPicPr>
            <p:cNvPr id="56" name="図 55">
              <a:extLst>
                <a:ext uri="{FF2B5EF4-FFF2-40B4-BE49-F238E27FC236}">
                  <a16:creationId xmlns:a16="http://schemas.microsoft.com/office/drawing/2014/main" id="{1FE6E730-9A25-4B99-922B-BFF19E907495}"/>
                </a:ext>
              </a:extLst>
            </p:cNvPr>
            <p:cNvPicPr>
              <a:picLocks noChangeAspect="1"/>
            </p:cNvPicPr>
            <p:nvPr/>
          </p:nvPicPr>
          <p:blipFill rotWithShape="1">
            <a:blip r:embed="rId4"/>
            <a:srcRect r="23781" b="7141"/>
            <a:stretch/>
          </p:blipFill>
          <p:spPr>
            <a:xfrm>
              <a:off x="1976982" y="3738919"/>
              <a:ext cx="4431876" cy="3035690"/>
            </a:xfrm>
            <a:prstGeom prst="rect">
              <a:avLst/>
            </a:prstGeom>
            <a:ln>
              <a:solidFill>
                <a:schemeClr val="accent1"/>
              </a:solidFill>
            </a:ln>
          </p:spPr>
        </p:pic>
        <p:sp>
          <p:nvSpPr>
            <p:cNvPr id="57" name="楕円 56">
              <a:extLst>
                <a:ext uri="{FF2B5EF4-FFF2-40B4-BE49-F238E27FC236}">
                  <a16:creationId xmlns:a16="http://schemas.microsoft.com/office/drawing/2014/main" id="{37EFD8D3-FED1-4187-A795-68B536209088}"/>
                </a:ext>
              </a:extLst>
            </p:cNvPr>
            <p:cNvSpPr/>
            <p:nvPr/>
          </p:nvSpPr>
          <p:spPr>
            <a:xfrm>
              <a:off x="3565893" y="4515081"/>
              <a:ext cx="914074" cy="2700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CD281DE3-7981-498A-B01E-6AFF04BDAC6F}"/>
                </a:ext>
              </a:extLst>
            </p:cNvPr>
            <p:cNvSpPr/>
            <p:nvPr/>
          </p:nvSpPr>
          <p:spPr>
            <a:xfrm>
              <a:off x="3185057" y="4207208"/>
              <a:ext cx="914074" cy="369333"/>
            </a:xfrm>
            <a:prstGeom prst="rect">
              <a:avLst/>
            </a:prstGeom>
            <a:noFill/>
          </p:spPr>
          <p:txBody>
            <a:bodyPr wrap="square" lIns="91440" tIns="45720" rIns="91440" bIns="45720">
              <a:spAutoFit/>
            </a:bodyPr>
            <a:lstStyle/>
            <a:p>
              <a:pPr algn="ctr"/>
              <a:r>
                <a:rPr lang="ja-JP" altLang="en-US" b="1" dirty="0">
                  <a:ln w="0"/>
                  <a:solidFill>
                    <a:srgbClr val="FF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a:t>
              </a:r>
              <a:endParaRPr lang="ja-JP" altLang="en-US" b="1" cap="none" spc="0" dirty="0">
                <a:ln w="0"/>
                <a:solidFill>
                  <a:srgbClr val="FF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p:txBody>
        </p:sp>
      </p:grpSp>
      <p:sp>
        <p:nvSpPr>
          <p:cNvPr id="59" name="四角形: 角を丸くする 58">
            <a:extLst>
              <a:ext uri="{FF2B5EF4-FFF2-40B4-BE49-F238E27FC236}">
                <a16:creationId xmlns:a16="http://schemas.microsoft.com/office/drawing/2014/main" id="{3B5E4EC7-5A27-404A-8CBA-DC5FF3C2833C}"/>
              </a:ext>
            </a:extLst>
          </p:cNvPr>
          <p:cNvSpPr/>
          <p:nvPr/>
        </p:nvSpPr>
        <p:spPr>
          <a:xfrm>
            <a:off x="529389" y="4970004"/>
            <a:ext cx="2720966" cy="127347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A8A11E82-FC88-4F48-9DEA-BBE73BB38814}"/>
              </a:ext>
            </a:extLst>
          </p:cNvPr>
          <p:cNvSpPr txBox="1"/>
          <p:nvPr/>
        </p:nvSpPr>
        <p:spPr>
          <a:xfrm>
            <a:off x="1345875" y="5083640"/>
            <a:ext cx="975155" cy="27699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b="1" dirty="0">
                <a:solidFill>
                  <a:srgbClr val="FF0000"/>
                </a:solidFill>
              </a:rPr>
              <a:t>パターン１</a:t>
            </a:r>
            <a:endParaRPr kumimoji="1" lang="en-US" altLang="ja-JP" sz="1200" b="1" dirty="0">
              <a:solidFill>
                <a:srgbClr val="FF0000"/>
              </a:solidFill>
            </a:endParaRPr>
          </a:p>
        </p:txBody>
      </p:sp>
      <p:sp>
        <p:nvSpPr>
          <p:cNvPr id="61" name="コンテンツ プレースホルダー 2">
            <a:extLst>
              <a:ext uri="{FF2B5EF4-FFF2-40B4-BE49-F238E27FC236}">
                <a16:creationId xmlns:a16="http://schemas.microsoft.com/office/drawing/2014/main" id="{27FC825A-79B6-462C-B2BD-C0CA3278C0E5}"/>
              </a:ext>
            </a:extLst>
          </p:cNvPr>
          <p:cNvSpPr txBox="1">
            <a:spLocks/>
          </p:cNvSpPr>
          <p:nvPr/>
        </p:nvSpPr>
        <p:spPr>
          <a:xfrm>
            <a:off x="654485" y="5418735"/>
            <a:ext cx="2433710" cy="824739"/>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dirty="0">
                <a:latin typeface="07やさしさゴシック手書き" panose="02000600000000000000" pitchFamily="50" charset="-128"/>
                <a:ea typeface="ＪＳゴシック" panose="020B0609000101010101" pitchFamily="49" charset="-128"/>
              </a:rPr>
              <a:t>③「招待のコピー」を押し、招　　待したい相手へのメールに貼り付けて、送る。</a:t>
            </a:r>
            <a:endParaRPr lang="en-US" altLang="ja-JP" sz="1200" dirty="0">
              <a:latin typeface="07やさしさゴシック手書き" panose="02000600000000000000" pitchFamily="50" charset="-128"/>
              <a:ea typeface="ＪＳゴシック" panose="020B0609000101010101" pitchFamily="49" charset="-128"/>
            </a:endParaRPr>
          </a:p>
          <a:p>
            <a:pPr algn="l"/>
            <a:r>
              <a:rPr lang="en-US" altLang="ja-JP" sz="1200" dirty="0">
                <a:latin typeface="07やさしさゴシック手書き" panose="02000600000000000000" pitchFamily="50" charset="-128"/>
                <a:ea typeface="ＪＳゴシック" panose="020B0609000101010101" pitchFamily="49" charset="-128"/>
              </a:rPr>
              <a:t>※P8</a:t>
            </a:r>
            <a:r>
              <a:rPr lang="ja-JP" altLang="en-US" sz="1200" dirty="0">
                <a:latin typeface="07やさしさゴシック手書き" panose="02000600000000000000" pitchFamily="50" charset="-128"/>
                <a:ea typeface="ＪＳゴシック" panose="020B0609000101010101" pitchFamily="49" charset="-128"/>
              </a:rPr>
              <a:t>と同じです。</a:t>
            </a:r>
            <a:endParaRPr lang="en-US" altLang="ja-JP" sz="1200" dirty="0">
              <a:latin typeface="07やさしさゴシック手書き" panose="02000600000000000000" pitchFamily="50" charset="-128"/>
              <a:ea typeface="ＪＳゴシック" panose="020B0609000101010101" pitchFamily="49" charset="-128"/>
            </a:endParaRPr>
          </a:p>
        </p:txBody>
      </p:sp>
      <p:sp>
        <p:nvSpPr>
          <p:cNvPr id="64" name="コンテンツ プレースホルダー 2">
            <a:extLst>
              <a:ext uri="{FF2B5EF4-FFF2-40B4-BE49-F238E27FC236}">
                <a16:creationId xmlns:a16="http://schemas.microsoft.com/office/drawing/2014/main" id="{6BA52307-C5D9-4F40-B014-F414482895D6}"/>
              </a:ext>
            </a:extLst>
          </p:cNvPr>
          <p:cNvSpPr txBox="1">
            <a:spLocks/>
          </p:cNvSpPr>
          <p:nvPr/>
        </p:nvSpPr>
        <p:spPr>
          <a:xfrm>
            <a:off x="4786411" y="4274644"/>
            <a:ext cx="638176" cy="366703"/>
          </a:xfrm>
          <a:prstGeom prst="rect">
            <a:avLst/>
          </a:prstGeom>
        </p:spPr>
        <p:txBody>
          <a:bodyPr vert="eaVert"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50000"/>
              </a:lnSpc>
            </a:pPr>
            <a:r>
              <a:rPr lang="ja-JP" altLang="en-US" b="1" dirty="0">
                <a:solidFill>
                  <a:srgbClr val="FF0000"/>
                </a:solidFill>
                <a:latin typeface="HGP創英角ｺﾞｼｯｸUB" panose="020B0900000000000000" pitchFamily="50" charset="-128"/>
                <a:ea typeface="HGP創英角ｺﾞｼｯｸUB" panose="020B0900000000000000" pitchFamily="50" charset="-128"/>
              </a:rPr>
              <a:t>③</a:t>
            </a:r>
            <a:endParaRPr lang="en-US" altLang="ja-JP" b="1" dirty="0">
              <a:solidFill>
                <a:srgbClr val="FF0000"/>
              </a:solidFill>
              <a:latin typeface="HGP創英角ｺﾞｼｯｸUB" panose="020B0900000000000000" pitchFamily="50" charset="-128"/>
              <a:ea typeface="HGP創英角ｺﾞｼｯｸUB" panose="020B0900000000000000" pitchFamily="50" charset="-128"/>
            </a:endParaRPr>
          </a:p>
        </p:txBody>
      </p:sp>
      <p:pic>
        <p:nvPicPr>
          <p:cNvPr id="65" name="図 64">
            <a:extLst>
              <a:ext uri="{FF2B5EF4-FFF2-40B4-BE49-F238E27FC236}">
                <a16:creationId xmlns:a16="http://schemas.microsoft.com/office/drawing/2014/main" id="{9221F657-497A-41BE-9471-FBBF25FF6473}"/>
              </a:ext>
            </a:extLst>
          </p:cNvPr>
          <p:cNvPicPr>
            <a:picLocks noChangeAspect="1"/>
          </p:cNvPicPr>
          <p:nvPr/>
        </p:nvPicPr>
        <p:blipFill rotWithShape="1">
          <a:blip r:embed="rId2"/>
          <a:srcRect l="6874" t="3698" r="68277" b="27787"/>
          <a:stretch/>
        </p:blipFill>
        <p:spPr>
          <a:xfrm>
            <a:off x="586220" y="7011673"/>
            <a:ext cx="1663999" cy="2579529"/>
          </a:xfrm>
          <a:prstGeom prst="rect">
            <a:avLst/>
          </a:prstGeom>
          <a:ln>
            <a:solidFill>
              <a:schemeClr val="accent1"/>
            </a:solidFill>
          </a:ln>
        </p:spPr>
      </p:pic>
      <p:sp>
        <p:nvSpPr>
          <p:cNvPr id="67" name="楕円 66">
            <a:extLst>
              <a:ext uri="{FF2B5EF4-FFF2-40B4-BE49-F238E27FC236}">
                <a16:creationId xmlns:a16="http://schemas.microsoft.com/office/drawing/2014/main" id="{8504F146-417A-4B6A-A48A-ED95D14B82FA}"/>
              </a:ext>
            </a:extLst>
          </p:cNvPr>
          <p:cNvSpPr/>
          <p:nvPr/>
        </p:nvSpPr>
        <p:spPr>
          <a:xfrm>
            <a:off x="1224660" y="7962090"/>
            <a:ext cx="819220" cy="81922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FA30B5B0-633C-4A31-8ABD-A79B8F9E6988}"/>
              </a:ext>
            </a:extLst>
          </p:cNvPr>
          <p:cNvSpPr txBox="1"/>
          <p:nvPr/>
        </p:nvSpPr>
        <p:spPr>
          <a:xfrm>
            <a:off x="632163" y="7049069"/>
            <a:ext cx="988581" cy="461665"/>
          </a:xfrm>
          <a:prstGeom prst="rect">
            <a:avLst/>
          </a:prstGeom>
          <a:solidFill>
            <a:srgbClr val="00B050"/>
          </a:solidFill>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b="1" dirty="0">
                <a:solidFill>
                  <a:schemeClr val="bg1"/>
                </a:solidFill>
              </a:rPr>
              <a:t>アプリから</a:t>
            </a:r>
            <a:endParaRPr kumimoji="1" lang="en-US" altLang="ja-JP" sz="1200" b="1" dirty="0">
              <a:solidFill>
                <a:schemeClr val="bg1"/>
              </a:solidFill>
            </a:endParaRPr>
          </a:p>
          <a:p>
            <a:r>
              <a:rPr kumimoji="1" lang="ja-JP" altLang="en-US" sz="1200" b="1" dirty="0">
                <a:solidFill>
                  <a:schemeClr val="bg1"/>
                </a:solidFill>
              </a:rPr>
              <a:t>　入る場合　　</a:t>
            </a:r>
            <a:endParaRPr kumimoji="1" lang="en-US" altLang="ja-JP" sz="1200" b="1" dirty="0">
              <a:solidFill>
                <a:schemeClr val="bg1"/>
              </a:solidFill>
            </a:endParaRPr>
          </a:p>
        </p:txBody>
      </p:sp>
      <p:sp>
        <p:nvSpPr>
          <p:cNvPr id="70" name="テキスト ボックス 69">
            <a:extLst>
              <a:ext uri="{FF2B5EF4-FFF2-40B4-BE49-F238E27FC236}">
                <a16:creationId xmlns:a16="http://schemas.microsoft.com/office/drawing/2014/main" id="{4D3DDD36-CEAF-41D6-9163-1ECC2BBA3A5C}"/>
              </a:ext>
            </a:extLst>
          </p:cNvPr>
          <p:cNvSpPr txBox="1"/>
          <p:nvPr/>
        </p:nvSpPr>
        <p:spPr>
          <a:xfrm>
            <a:off x="4999383" y="7087647"/>
            <a:ext cx="1254113" cy="461665"/>
          </a:xfrm>
          <a:prstGeom prst="rect">
            <a:avLst/>
          </a:prstGeom>
          <a:solidFill>
            <a:srgbClr val="00B050"/>
          </a:solidFill>
          <a:ln>
            <a:solidFill>
              <a:srgbClr val="00B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ja-JP" altLang="en-US" sz="1200" b="1" dirty="0">
                <a:solidFill>
                  <a:schemeClr val="bg1"/>
                </a:solidFill>
              </a:rPr>
              <a:t>インターネット</a:t>
            </a:r>
            <a:endParaRPr kumimoji="1" lang="en-US" altLang="ja-JP" sz="1200" b="1" dirty="0">
              <a:solidFill>
                <a:schemeClr val="bg1"/>
              </a:solidFill>
            </a:endParaRPr>
          </a:p>
          <a:p>
            <a:r>
              <a:rPr kumimoji="1" lang="ja-JP" altLang="en-US" sz="1200" b="1" dirty="0">
                <a:solidFill>
                  <a:schemeClr val="bg1"/>
                </a:solidFill>
              </a:rPr>
              <a:t>　から入る場合</a:t>
            </a:r>
            <a:endParaRPr kumimoji="1" lang="en-US" altLang="ja-JP" sz="1200" b="1" dirty="0">
              <a:solidFill>
                <a:schemeClr val="bg1"/>
              </a:solidFill>
            </a:endParaRPr>
          </a:p>
        </p:txBody>
      </p:sp>
      <p:sp>
        <p:nvSpPr>
          <p:cNvPr id="71" name="四角形: 角を丸くする 70">
            <a:extLst>
              <a:ext uri="{FF2B5EF4-FFF2-40B4-BE49-F238E27FC236}">
                <a16:creationId xmlns:a16="http://schemas.microsoft.com/office/drawing/2014/main" id="{3304F2AC-7842-4AB1-B90B-781FE018A417}"/>
              </a:ext>
            </a:extLst>
          </p:cNvPr>
          <p:cNvSpPr/>
          <p:nvPr/>
        </p:nvSpPr>
        <p:spPr>
          <a:xfrm>
            <a:off x="3494051" y="1580478"/>
            <a:ext cx="199941" cy="1908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0826EEB9-BA46-4BC2-BAD3-0D579F3C072A}"/>
              </a:ext>
            </a:extLst>
          </p:cNvPr>
          <p:cNvSpPr/>
          <p:nvPr/>
        </p:nvSpPr>
        <p:spPr>
          <a:xfrm>
            <a:off x="3576898" y="3821325"/>
            <a:ext cx="466495" cy="94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dirty="0">
              <a:solidFill>
                <a:schemeClr val="bg1"/>
              </a:solidFill>
            </a:endParaRPr>
          </a:p>
        </p:txBody>
      </p:sp>
      <p:sp>
        <p:nvSpPr>
          <p:cNvPr id="52" name="正方形/長方形 51">
            <a:extLst>
              <a:ext uri="{FF2B5EF4-FFF2-40B4-BE49-F238E27FC236}">
                <a16:creationId xmlns:a16="http://schemas.microsoft.com/office/drawing/2014/main" id="{B7BA3594-161E-415F-ACD0-520ADA97445D}"/>
              </a:ext>
            </a:extLst>
          </p:cNvPr>
          <p:cNvSpPr/>
          <p:nvPr/>
        </p:nvSpPr>
        <p:spPr>
          <a:xfrm>
            <a:off x="2919168" y="3487131"/>
            <a:ext cx="523527" cy="940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bg1"/>
                </a:solidFill>
              </a:rPr>
              <a:t> </a:t>
            </a:r>
          </a:p>
        </p:txBody>
      </p:sp>
      <p:sp>
        <p:nvSpPr>
          <p:cNvPr id="53" name="正方形/長方形 52">
            <a:extLst>
              <a:ext uri="{FF2B5EF4-FFF2-40B4-BE49-F238E27FC236}">
                <a16:creationId xmlns:a16="http://schemas.microsoft.com/office/drawing/2014/main" id="{85C8CF83-DA32-43EF-8055-558731BA9C5E}"/>
              </a:ext>
            </a:extLst>
          </p:cNvPr>
          <p:cNvSpPr/>
          <p:nvPr/>
        </p:nvSpPr>
        <p:spPr>
          <a:xfrm>
            <a:off x="3137799" y="3592447"/>
            <a:ext cx="523527" cy="940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bg1"/>
                </a:solidFill>
              </a:rPr>
              <a:t> </a:t>
            </a:r>
          </a:p>
        </p:txBody>
      </p:sp>
      <p:sp>
        <p:nvSpPr>
          <p:cNvPr id="54" name="正方形/長方形 53">
            <a:extLst>
              <a:ext uri="{FF2B5EF4-FFF2-40B4-BE49-F238E27FC236}">
                <a16:creationId xmlns:a16="http://schemas.microsoft.com/office/drawing/2014/main" id="{53EBC313-C45E-4E2E-94EE-6F73461A05AE}"/>
              </a:ext>
            </a:extLst>
          </p:cNvPr>
          <p:cNvSpPr/>
          <p:nvPr/>
        </p:nvSpPr>
        <p:spPr>
          <a:xfrm>
            <a:off x="4272857" y="3824083"/>
            <a:ext cx="311210" cy="8160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bg1"/>
                </a:solidFill>
              </a:rPr>
              <a:t> </a:t>
            </a:r>
          </a:p>
        </p:txBody>
      </p:sp>
      <p:sp>
        <p:nvSpPr>
          <p:cNvPr id="66" name="正方形/長方形 65">
            <a:extLst>
              <a:ext uri="{FF2B5EF4-FFF2-40B4-BE49-F238E27FC236}">
                <a16:creationId xmlns:a16="http://schemas.microsoft.com/office/drawing/2014/main" id="{DD33CFB7-DA3B-42AA-9C75-67B55C96EBBF}"/>
              </a:ext>
            </a:extLst>
          </p:cNvPr>
          <p:cNvSpPr/>
          <p:nvPr/>
        </p:nvSpPr>
        <p:spPr>
          <a:xfrm>
            <a:off x="5165531" y="3944679"/>
            <a:ext cx="278602" cy="829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bg1"/>
                </a:solidFill>
              </a:rPr>
              <a:t> </a:t>
            </a:r>
          </a:p>
        </p:txBody>
      </p:sp>
      <p:sp>
        <p:nvSpPr>
          <p:cNvPr id="51" name="正方形/長方形 50">
            <a:extLst>
              <a:ext uri="{FF2B5EF4-FFF2-40B4-BE49-F238E27FC236}">
                <a16:creationId xmlns:a16="http://schemas.microsoft.com/office/drawing/2014/main" id="{B5EA75C7-9100-44AF-BD53-80D83D770B9D}"/>
              </a:ext>
            </a:extLst>
          </p:cNvPr>
          <p:cNvSpPr/>
          <p:nvPr/>
        </p:nvSpPr>
        <p:spPr>
          <a:xfrm>
            <a:off x="5051231" y="4211379"/>
            <a:ext cx="278602" cy="829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bg1"/>
                </a:solidFill>
              </a:rPr>
              <a:t> </a:t>
            </a:r>
          </a:p>
        </p:txBody>
      </p:sp>
    </p:spTree>
    <p:extLst>
      <p:ext uri="{BB962C8B-B14F-4D97-AF65-F5344CB8AC3E}">
        <p14:creationId xmlns:p14="http://schemas.microsoft.com/office/powerpoint/2010/main" val="2880715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E2632B6-37A9-4038-9BAE-A7361D4155A9}"/>
              </a:ext>
            </a:extLst>
          </p:cNvPr>
          <p:cNvPicPr>
            <a:picLocks noChangeAspect="1"/>
          </p:cNvPicPr>
          <p:nvPr/>
        </p:nvPicPr>
        <p:blipFill rotWithShape="1">
          <a:blip r:embed="rId2"/>
          <a:srcRect l="23130" r="23130" b="26595"/>
          <a:stretch/>
        </p:blipFill>
        <p:spPr>
          <a:xfrm>
            <a:off x="1717913" y="1268475"/>
            <a:ext cx="3986851" cy="3061810"/>
          </a:xfrm>
          <a:prstGeom prst="rect">
            <a:avLst/>
          </a:prstGeom>
          <a:ln>
            <a:solidFill>
              <a:schemeClr val="accent5"/>
            </a:solidFill>
          </a:ln>
        </p:spPr>
      </p:pic>
      <p:sp>
        <p:nvSpPr>
          <p:cNvPr id="3" name="四角形: 角を丸くする 2">
            <a:extLst>
              <a:ext uri="{FF2B5EF4-FFF2-40B4-BE49-F238E27FC236}">
                <a16:creationId xmlns:a16="http://schemas.microsoft.com/office/drawing/2014/main" id="{FEA48127-41E9-4C0C-ACEC-1AD46C76BFB1}"/>
              </a:ext>
            </a:extLst>
          </p:cNvPr>
          <p:cNvSpPr/>
          <p:nvPr/>
        </p:nvSpPr>
        <p:spPr>
          <a:xfrm>
            <a:off x="529389" y="295844"/>
            <a:ext cx="3170741" cy="528459"/>
          </a:xfrm>
          <a:prstGeom prst="roundRect">
            <a:avLst/>
          </a:prstGeom>
          <a:solidFill>
            <a:schemeClr val="accent2">
              <a:lumMod val="40000"/>
              <a:lumOff val="60000"/>
            </a:schemeClr>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コンテンツ プレースホルダー 5">
            <a:extLst>
              <a:ext uri="{FF2B5EF4-FFF2-40B4-BE49-F238E27FC236}">
                <a16:creationId xmlns:a16="http://schemas.microsoft.com/office/drawing/2014/main" id="{E5158780-3CBA-4FFB-8C22-728B5E499417}"/>
              </a:ext>
            </a:extLst>
          </p:cNvPr>
          <p:cNvSpPr txBox="1">
            <a:spLocks/>
          </p:cNvSpPr>
          <p:nvPr/>
        </p:nvSpPr>
        <p:spPr>
          <a:xfrm>
            <a:off x="529389" y="405402"/>
            <a:ext cx="3170741" cy="36670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ja-JP" altLang="en-US" dirty="0"/>
              <a:t>招待者を追加したいとき</a:t>
            </a:r>
            <a:endParaRPr lang="en-US" altLang="ja-JP" dirty="0"/>
          </a:p>
        </p:txBody>
      </p:sp>
      <p:sp>
        <p:nvSpPr>
          <p:cNvPr id="20" name="コンテンツ プレースホルダー 2">
            <a:extLst>
              <a:ext uri="{FF2B5EF4-FFF2-40B4-BE49-F238E27FC236}">
                <a16:creationId xmlns:a16="http://schemas.microsoft.com/office/drawing/2014/main" id="{369FD594-96DC-4173-BFB3-4DB5DF903B9D}"/>
              </a:ext>
            </a:extLst>
          </p:cNvPr>
          <p:cNvSpPr txBox="1">
            <a:spLocks/>
          </p:cNvSpPr>
          <p:nvPr/>
        </p:nvSpPr>
        <p:spPr>
          <a:xfrm>
            <a:off x="1249509" y="965751"/>
            <a:ext cx="5667771" cy="320234"/>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dirty="0">
                <a:latin typeface="07やさしさゴシック手書き" panose="02000600000000000000" pitchFamily="50" charset="-128"/>
                <a:ea typeface="ＪＳゴシック" panose="020B0609000101010101" pitchFamily="49" charset="-128"/>
              </a:rPr>
              <a:t>①</a:t>
            </a:r>
            <a:r>
              <a:rPr lang="en-US" altLang="ja-JP" sz="1200" dirty="0">
                <a:latin typeface="07やさしさゴシック手書き" panose="02000600000000000000" pitchFamily="50" charset="-128"/>
                <a:ea typeface="ＪＳゴシック" panose="020B0609000101010101" pitchFamily="49" charset="-128"/>
              </a:rPr>
              <a:t>Zoom</a:t>
            </a:r>
            <a:r>
              <a:rPr lang="ja-JP" altLang="en-US" sz="1200" dirty="0">
                <a:latin typeface="07やさしさゴシック手書き" panose="02000600000000000000" pitchFamily="50" charset="-128"/>
                <a:ea typeface="ＪＳゴシック" panose="020B0609000101010101" pitchFamily="49" charset="-128"/>
              </a:rPr>
              <a:t>を開き、画面上「ミーティング」を押す。　　</a:t>
            </a:r>
            <a:r>
              <a:rPr lang="en-US" altLang="ja-JP" sz="1200" dirty="0">
                <a:latin typeface="07やさしさゴシック手書き" panose="02000600000000000000" pitchFamily="50" charset="-128"/>
                <a:ea typeface="ＪＳゴシック" panose="020B0609000101010101" pitchFamily="49" charset="-128"/>
              </a:rPr>
              <a:t>※</a:t>
            </a:r>
            <a:r>
              <a:rPr lang="ja-JP" altLang="en-US" sz="1200" dirty="0">
                <a:latin typeface="07やさしさゴシック手書き" panose="02000600000000000000" pitchFamily="50" charset="-128"/>
                <a:ea typeface="ＪＳゴシック" panose="020B0609000101010101" pitchFamily="49" charset="-128"/>
              </a:rPr>
              <a:t>開き方は</a:t>
            </a:r>
            <a:r>
              <a:rPr lang="en-US" altLang="ja-JP" sz="1200" dirty="0">
                <a:latin typeface="07やさしさゴシック手書き" panose="02000600000000000000" pitchFamily="50" charset="-128"/>
                <a:ea typeface="ＪＳゴシック" panose="020B0609000101010101" pitchFamily="49" charset="-128"/>
              </a:rPr>
              <a:t>P6</a:t>
            </a:r>
            <a:r>
              <a:rPr lang="ja-JP" altLang="en-US" sz="1200" dirty="0">
                <a:latin typeface="07やさしさゴシック手書き" panose="02000600000000000000" pitchFamily="50" charset="-128"/>
                <a:ea typeface="ＪＳゴシック" panose="020B0609000101010101" pitchFamily="49" charset="-128"/>
              </a:rPr>
              <a:t>参照</a:t>
            </a:r>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➁左側にある、自分が今から開催するミーティング（青色）を押し、</a:t>
            </a:r>
            <a:br>
              <a:rPr lang="en-US" altLang="ja-JP" sz="1200" dirty="0">
                <a:latin typeface="07やさしさゴシック手書き" panose="02000600000000000000" pitchFamily="50" charset="-128"/>
                <a:ea typeface="ＪＳゴシック" panose="020B0609000101010101" pitchFamily="49" charset="-128"/>
              </a:rPr>
            </a:br>
            <a:r>
              <a:rPr lang="ja-JP" altLang="en-US" sz="1200" dirty="0">
                <a:latin typeface="07やさしさゴシック手書き" panose="02000600000000000000" pitchFamily="50" charset="-128"/>
                <a:ea typeface="ＪＳゴシック" panose="020B0609000101010101" pitchFamily="49" charset="-128"/>
              </a:rPr>
              <a:t>「開始」を押す。</a:t>
            </a:r>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p:txBody>
      </p:sp>
      <p:sp>
        <p:nvSpPr>
          <p:cNvPr id="27" name="コンテンツ プレースホルダー 2">
            <a:extLst>
              <a:ext uri="{FF2B5EF4-FFF2-40B4-BE49-F238E27FC236}">
                <a16:creationId xmlns:a16="http://schemas.microsoft.com/office/drawing/2014/main" id="{2EB69D00-765B-46CC-B29E-CC813B5EE636}"/>
              </a:ext>
            </a:extLst>
          </p:cNvPr>
          <p:cNvSpPr txBox="1">
            <a:spLocks/>
          </p:cNvSpPr>
          <p:nvPr/>
        </p:nvSpPr>
        <p:spPr>
          <a:xfrm>
            <a:off x="2922453" y="1731707"/>
            <a:ext cx="638176" cy="366703"/>
          </a:xfrm>
          <a:prstGeom prst="rect">
            <a:avLst/>
          </a:prstGeom>
        </p:spPr>
        <p:txBody>
          <a:bodyPr vert="eaVert"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50000"/>
              </a:lnSpc>
            </a:pPr>
            <a:r>
              <a:rPr lang="ja-JP" altLang="en-US" b="1" dirty="0">
                <a:solidFill>
                  <a:srgbClr val="FF0000"/>
                </a:solidFill>
                <a:latin typeface="HGP創英角ｺﾞｼｯｸUB" panose="020B0900000000000000" pitchFamily="50" charset="-128"/>
                <a:ea typeface="HGP創英角ｺﾞｼｯｸUB" panose="020B0900000000000000" pitchFamily="50" charset="-128"/>
              </a:rPr>
              <a:t>①</a:t>
            </a:r>
            <a:endParaRPr lang="en-US" altLang="ja-JP" b="1"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8" name="楕円 7">
            <a:extLst>
              <a:ext uri="{FF2B5EF4-FFF2-40B4-BE49-F238E27FC236}">
                <a16:creationId xmlns:a16="http://schemas.microsoft.com/office/drawing/2014/main" id="{00563BA9-5DEE-4BAE-B8C4-C455D0FD63FE}"/>
              </a:ext>
            </a:extLst>
          </p:cNvPr>
          <p:cNvSpPr/>
          <p:nvPr/>
        </p:nvSpPr>
        <p:spPr>
          <a:xfrm>
            <a:off x="3473167" y="1312569"/>
            <a:ext cx="488726" cy="4887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a:extLst>
              <a:ext uri="{FF2B5EF4-FFF2-40B4-BE49-F238E27FC236}">
                <a16:creationId xmlns:a16="http://schemas.microsoft.com/office/drawing/2014/main" id="{A825FF38-8BEA-4E26-9F4F-7ED5AADD01BA}"/>
              </a:ext>
            </a:extLst>
          </p:cNvPr>
          <p:cNvGrpSpPr/>
          <p:nvPr/>
        </p:nvGrpSpPr>
        <p:grpSpPr>
          <a:xfrm>
            <a:off x="1386343" y="4899530"/>
            <a:ext cx="4563746" cy="2097478"/>
            <a:chOff x="1386343" y="4786313"/>
            <a:chExt cx="4563746" cy="2097478"/>
          </a:xfrm>
        </p:grpSpPr>
        <p:pic>
          <p:nvPicPr>
            <p:cNvPr id="6" name="図 5">
              <a:extLst>
                <a:ext uri="{FF2B5EF4-FFF2-40B4-BE49-F238E27FC236}">
                  <a16:creationId xmlns:a16="http://schemas.microsoft.com/office/drawing/2014/main" id="{798AD887-1EF5-49A2-B264-D13834464AF3}"/>
                </a:ext>
              </a:extLst>
            </p:cNvPr>
            <p:cNvPicPr>
              <a:picLocks noChangeAspect="1"/>
            </p:cNvPicPr>
            <p:nvPr/>
          </p:nvPicPr>
          <p:blipFill rotWithShape="1">
            <a:blip r:embed="rId3"/>
            <a:srcRect l="4129" t="2012" r="29324" b="43589"/>
            <a:stretch/>
          </p:blipFill>
          <p:spPr>
            <a:xfrm>
              <a:off x="1386343" y="4786313"/>
              <a:ext cx="4563746" cy="2097478"/>
            </a:xfrm>
            <a:prstGeom prst="rect">
              <a:avLst/>
            </a:prstGeom>
            <a:ln>
              <a:solidFill>
                <a:schemeClr val="accent5"/>
              </a:solidFill>
            </a:ln>
          </p:spPr>
        </p:pic>
        <p:sp>
          <p:nvSpPr>
            <p:cNvPr id="38" name="四角形: 角を丸くする 37">
              <a:extLst>
                <a:ext uri="{FF2B5EF4-FFF2-40B4-BE49-F238E27FC236}">
                  <a16:creationId xmlns:a16="http://schemas.microsoft.com/office/drawing/2014/main" id="{018B9255-6CF8-43AE-AD64-48F06AE5F415}"/>
                </a:ext>
              </a:extLst>
            </p:cNvPr>
            <p:cNvSpPr/>
            <p:nvPr/>
          </p:nvSpPr>
          <p:spPr>
            <a:xfrm>
              <a:off x="3298995" y="6332278"/>
              <a:ext cx="523527" cy="22026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コンテンツ プレースホルダー 2">
              <a:extLst>
                <a:ext uri="{FF2B5EF4-FFF2-40B4-BE49-F238E27FC236}">
                  <a16:creationId xmlns:a16="http://schemas.microsoft.com/office/drawing/2014/main" id="{FF59DE5D-4E69-472F-8B4D-25E368AA02F0}"/>
                </a:ext>
              </a:extLst>
            </p:cNvPr>
            <p:cNvSpPr txBox="1">
              <a:spLocks/>
            </p:cNvSpPr>
            <p:nvPr/>
          </p:nvSpPr>
          <p:spPr>
            <a:xfrm>
              <a:off x="2706683" y="6112618"/>
              <a:ext cx="638176" cy="366703"/>
            </a:xfrm>
            <a:prstGeom prst="rect">
              <a:avLst/>
            </a:prstGeom>
          </p:spPr>
          <p:txBody>
            <a:bodyPr vert="eaVert"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50000"/>
                </a:lnSpc>
              </a:pPr>
              <a:r>
                <a:rPr lang="ja-JP" altLang="en-US" b="1" dirty="0">
                  <a:solidFill>
                    <a:srgbClr val="FF0000"/>
                  </a:solidFill>
                  <a:latin typeface="HGP創英角ｺﾞｼｯｸUB" panose="020B0900000000000000" pitchFamily="50" charset="-128"/>
                  <a:ea typeface="HGP創英角ｺﾞｼｯｸUB" panose="020B0900000000000000" pitchFamily="50" charset="-128"/>
                </a:rPr>
                <a:t>➁</a:t>
              </a:r>
              <a:endParaRPr lang="en-US" altLang="ja-JP" b="1"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31" name="正方形/長方形 30">
              <a:extLst>
                <a:ext uri="{FF2B5EF4-FFF2-40B4-BE49-F238E27FC236}">
                  <a16:creationId xmlns:a16="http://schemas.microsoft.com/office/drawing/2014/main" id="{786C057A-2D35-404B-9B43-4B9F16FE0DFF}"/>
                </a:ext>
              </a:extLst>
            </p:cNvPr>
            <p:cNvSpPr/>
            <p:nvPr/>
          </p:nvSpPr>
          <p:spPr>
            <a:xfrm>
              <a:off x="1957105" y="6639712"/>
              <a:ext cx="703675" cy="81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dirty="0">
                <a:solidFill>
                  <a:schemeClr val="bg1"/>
                </a:solidFill>
              </a:endParaRPr>
            </a:p>
          </p:txBody>
        </p:sp>
        <p:sp>
          <p:nvSpPr>
            <p:cNvPr id="32" name="正方形/長方形 31">
              <a:extLst>
                <a:ext uri="{FF2B5EF4-FFF2-40B4-BE49-F238E27FC236}">
                  <a16:creationId xmlns:a16="http://schemas.microsoft.com/office/drawing/2014/main" id="{94B87C27-3AC2-4752-8669-031E605D89CE}"/>
                </a:ext>
              </a:extLst>
            </p:cNvPr>
            <p:cNvSpPr/>
            <p:nvPr/>
          </p:nvSpPr>
          <p:spPr>
            <a:xfrm>
              <a:off x="1830830" y="5533213"/>
              <a:ext cx="829950" cy="1743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bg1"/>
                  </a:solidFill>
                </a:rPr>
                <a:t>000 000 000</a:t>
              </a:r>
            </a:p>
          </p:txBody>
        </p:sp>
        <p:sp>
          <p:nvSpPr>
            <p:cNvPr id="42" name="正方形/長方形 41">
              <a:extLst>
                <a:ext uri="{FF2B5EF4-FFF2-40B4-BE49-F238E27FC236}">
                  <a16:creationId xmlns:a16="http://schemas.microsoft.com/office/drawing/2014/main" id="{42BC0829-4088-4794-8B29-43B6102B0129}"/>
                </a:ext>
              </a:extLst>
            </p:cNvPr>
            <p:cNvSpPr/>
            <p:nvPr/>
          </p:nvSpPr>
          <p:spPr>
            <a:xfrm>
              <a:off x="3700130" y="6080622"/>
              <a:ext cx="523527" cy="1187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bg1"/>
                  </a:solidFill>
                </a:rPr>
                <a:t>000 000 </a:t>
              </a:r>
            </a:p>
          </p:txBody>
        </p:sp>
      </p:grpSp>
      <p:sp>
        <p:nvSpPr>
          <p:cNvPr id="44" name="四角形: 角を丸くする 43">
            <a:extLst>
              <a:ext uri="{FF2B5EF4-FFF2-40B4-BE49-F238E27FC236}">
                <a16:creationId xmlns:a16="http://schemas.microsoft.com/office/drawing/2014/main" id="{95BC2462-6E8E-4C86-B361-A3756CF9F154}"/>
              </a:ext>
            </a:extLst>
          </p:cNvPr>
          <p:cNvSpPr/>
          <p:nvPr/>
        </p:nvSpPr>
        <p:spPr>
          <a:xfrm>
            <a:off x="529389" y="295844"/>
            <a:ext cx="6062480" cy="528459"/>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5" name="コンテンツ プレースホルダー 5">
            <a:extLst>
              <a:ext uri="{FF2B5EF4-FFF2-40B4-BE49-F238E27FC236}">
                <a16:creationId xmlns:a16="http://schemas.microsoft.com/office/drawing/2014/main" id="{AE4727A0-D220-4F23-A3FA-07B2B9FD4B8C}"/>
              </a:ext>
            </a:extLst>
          </p:cNvPr>
          <p:cNvSpPr txBox="1">
            <a:spLocks/>
          </p:cNvSpPr>
          <p:nvPr/>
        </p:nvSpPr>
        <p:spPr>
          <a:xfrm>
            <a:off x="529389" y="405402"/>
            <a:ext cx="6062480" cy="36670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en-US" altLang="ja-JP" dirty="0"/>
              <a:t>(4)</a:t>
            </a:r>
            <a:r>
              <a:rPr lang="ja-JP" altLang="en-US" dirty="0"/>
              <a:t>　ミーティングを開始する（当日）</a:t>
            </a:r>
            <a:endParaRPr lang="en-US" altLang="ja-JP" dirty="0"/>
          </a:p>
        </p:txBody>
      </p:sp>
      <p:sp>
        <p:nvSpPr>
          <p:cNvPr id="46" name="矢印: 下 45">
            <a:extLst>
              <a:ext uri="{FF2B5EF4-FFF2-40B4-BE49-F238E27FC236}">
                <a16:creationId xmlns:a16="http://schemas.microsoft.com/office/drawing/2014/main" id="{2769F54F-CDD9-44FC-87D9-BEB379BDE7CF}"/>
              </a:ext>
            </a:extLst>
          </p:cNvPr>
          <p:cNvSpPr/>
          <p:nvPr/>
        </p:nvSpPr>
        <p:spPr>
          <a:xfrm>
            <a:off x="709684" y="824304"/>
            <a:ext cx="300250" cy="83879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コンテンツ プレースホルダー 2">
            <a:extLst>
              <a:ext uri="{FF2B5EF4-FFF2-40B4-BE49-F238E27FC236}">
                <a16:creationId xmlns:a16="http://schemas.microsoft.com/office/drawing/2014/main" id="{3467D611-0369-438C-B7A5-337BB33B8465}"/>
              </a:ext>
            </a:extLst>
          </p:cNvPr>
          <p:cNvSpPr txBox="1">
            <a:spLocks/>
          </p:cNvSpPr>
          <p:nvPr/>
        </p:nvSpPr>
        <p:spPr>
          <a:xfrm>
            <a:off x="1732341" y="6128398"/>
            <a:ext cx="638176" cy="366703"/>
          </a:xfrm>
          <a:prstGeom prst="rect">
            <a:avLst/>
          </a:prstGeom>
        </p:spPr>
        <p:txBody>
          <a:bodyPr vert="eaVert"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50000"/>
              </a:lnSpc>
            </a:pPr>
            <a:r>
              <a:rPr lang="ja-JP" altLang="en-US" b="1" dirty="0">
                <a:solidFill>
                  <a:srgbClr val="FF0000"/>
                </a:solidFill>
                <a:latin typeface="HGP創英角ｺﾞｼｯｸUB" panose="020B0900000000000000" pitchFamily="50" charset="-128"/>
                <a:ea typeface="HGP創英角ｺﾞｼｯｸUB" panose="020B0900000000000000" pitchFamily="50" charset="-128"/>
              </a:rPr>
              <a:t>➁</a:t>
            </a:r>
            <a:endParaRPr lang="en-US" altLang="ja-JP" b="1" dirty="0">
              <a:solidFill>
                <a:srgbClr val="FF0000"/>
              </a:solidFill>
              <a:latin typeface="HGP創英角ｺﾞｼｯｸUB" panose="020B0900000000000000" pitchFamily="50" charset="-128"/>
              <a:ea typeface="HGP創英角ｺﾞｼｯｸUB" panose="020B0900000000000000" pitchFamily="50" charset="-128"/>
            </a:endParaRPr>
          </a:p>
        </p:txBody>
      </p:sp>
      <p:pic>
        <p:nvPicPr>
          <p:cNvPr id="48" name="図 47">
            <a:extLst>
              <a:ext uri="{FF2B5EF4-FFF2-40B4-BE49-F238E27FC236}">
                <a16:creationId xmlns:a16="http://schemas.microsoft.com/office/drawing/2014/main" id="{BD5B8160-D865-4D95-B4FB-FF966B32CD4F}"/>
              </a:ext>
            </a:extLst>
          </p:cNvPr>
          <p:cNvPicPr>
            <a:picLocks noChangeAspect="1"/>
          </p:cNvPicPr>
          <p:nvPr/>
        </p:nvPicPr>
        <p:blipFill rotWithShape="1">
          <a:blip r:embed="rId4"/>
          <a:srcRect l="1195" r="24906" b="3746"/>
          <a:stretch/>
        </p:blipFill>
        <p:spPr>
          <a:xfrm>
            <a:off x="1386343" y="7414553"/>
            <a:ext cx="2454801" cy="1797687"/>
          </a:xfrm>
          <a:prstGeom prst="rect">
            <a:avLst/>
          </a:prstGeom>
        </p:spPr>
      </p:pic>
      <p:pic>
        <p:nvPicPr>
          <p:cNvPr id="49" name="図 48">
            <a:extLst>
              <a:ext uri="{FF2B5EF4-FFF2-40B4-BE49-F238E27FC236}">
                <a16:creationId xmlns:a16="http://schemas.microsoft.com/office/drawing/2014/main" id="{EE38E88B-74DC-4DCB-B93B-E54203B4599D}"/>
              </a:ext>
            </a:extLst>
          </p:cNvPr>
          <p:cNvPicPr>
            <a:picLocks noChangeAspect="1"/>
          </p:cNvPicPr>
          <p:nvPr/>
        </p:nvPicPr>
        <p:blipFill rotWithShape="1">
          <a:blip r:embed="rId5">
            <a:extLst>
              <a:ext uri="{28A0092B-C50C-407E-A947-70E740481C1C}">
                <a14:useLocalDpi xmlns:a14="http://schemas.microsoft.com/office/drawing/2010/main" val="0"/>
              </a:ext>
            </a:extLst>
          </a:blip>
          <a:srcRect l="72622" t="13043" r="-1341" b="60089"/>
          <a:stretch/>
        </p:blipFill>
        <p:spPr>
          <a:xfrm rot="606563">
            <a:off x="3791849" y="7077314"/>
            <a:ext cx="2329312" cy="1614742"/>
          </a:xfrm>
          <a:prstGeom prst="rect">
            <a:avLst/>
          </a:prstGeom>
        </p:spPr>
      </p:pic>
      <p:sp>
        <p:nvSpPr>
          <p:cNvPr id="50" name="テキスト ボックス 49">
            <a:extLst>
              <a:ext uri="{FF2B5EF4-FFF2-40B4-BE49-F238E27FC236}">
                <a16:creationId xmlns:a16="http://schemas.microsoft.com/office/drawing/2014/main" id="{15CBAEB6-ED45-44B3-8E11-5BCFA55B1445}"/>
              </a:ext>
            </a:extLst>
          </p:cNvPr>
          <p:cNvSpPr txBox="1"/>
          <p:nvPr/>
        </p:nvSpPr>
        <p:spPr>
          <a:xfrm rot="1052940">
            <a:off x="4230652" y="7720415"/>
            <a:ext cx="1829888" cy="369332"/>
          </a:xfrm>
          <a:prstGeom prst="rect">
            <a:avLst/>
          </a:prstGeom>
          <a:noFill/>
        </p:spPr>
        <p:txBody>
          <a:bodyPr wrap="square" rtlCol="0">
            <a:spAutoFit/>
          </a:bodyPr>
          <a:lstStyle/>
          <a:p>
            <a:r>
              <a:rPr kumimoji="1" lang="ja-JP" altLang="en-US" b="1" dirty="0">
                <a:latin typeface="07やさしさゴシック手書き" panose="02000600000000000000" pitchFamily="50" charset="-128"/>
                <a:ea typeface="07やさしさゴシック手書き" panose="02000600000000000000" pitchFamily="50" charset="-128"/>
              </a:rPr>
              <a:t>接続完了！</a:t>
            </a:r>
          </a:p>
        </p:txBody>
      </p:sp>
      <p:sp>
        <p:nvSpPr>
          <p:cNvPr id="30" name="テキスト ボックス 29">
            <a:extLst>
              <a:ext uri="{FF2B5EF4-FFF2-40B4-BE49-F238E27FC236}">
                <a16:creationId xmlns:a16="http://schemas.microsoft.com/office/drawing/2014/main" id="{C4788AA4-8D0E-4B7E-A9F9-90957E8F5CC2}"/>
              </a:ext>
            </a:extLst>
          </p:cNvPr>
          <p:cNvSpPr txBox="1"/>
          <p:nvPr/>
        </p:nvSpPr>
        <p:spPr>
          <a:xfrm>
            <a:off x="205946" y="9526137"/>
            <a:ext cx="429080" cy="276999"/>
          </a:xfrm>
          <a:prstGeom prst="rect">
            <a:avLst/>
          </a:prstGeom>
          <a:noFill/>
        </p:spPr>
        <p:txBody>
          <a:bodyPr wrap="square" rtlCol="0">
            <a:spAutoFit/>
          </a:bodyPr>
          <a:lstStyle/>
          <a:p>
            <a:r>
              <a:rPr kumimoji="1" lang="en-US" altLang="ja-JP" sz="1200" dirty="0"/>
              <a:t>11</a:t>
            </a:r>
          </a:p>
        </p:txBody>
      </p:sp>
      <p:sp>
        <p:nvSpPr>
          <p:cNvPr id="33" name="正方形/長方形 32">
            <a:extLst>
              <a:ext uri="{FF2B5EF4-FFF2-40B4-BE49-F238E27FC236}">
                <a16:creationId xmlns:a16="http://schemas.microsoft.com/office/drawing/2014/main" id="{43A738B1-94AF-4AAD-825C-C0177055DE68}"/>
              </a:ext>
            </a:extLst>
          </p:cNvPr>
          <p:cNvSpPr/>
          <p:nvPr/>
        </p:nvSpPr>
        <p:spPr>
          <a:xfrm>
            <a:off x="4326340" y="3564659"/>
            <a:ext cx="627937" cy="1065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bg1"/>
                </a:solidFill>
              </a:rPr>
              <a:t>000 000 </a:t>
            </a:r>
          </a:p>
        </p:txBody>
      </p:sp>
      <p:sp>
        <p:nvSpPr>
          <p:cNvPr id="34" name="正方形/長方形 33">
            <a:extLst>
              <a:ext uri="{FF2B5EF4-FFF2-40B4-BE49-F238E27FC236}">
                <a16:creationId xmlns:a16="http://schemas.microsoft.com/office/drawing/2014/main" id="{A9B7EE12-8D58-450A-8703-B5058150618B}"/>
              </a:ext>
            </a:extLst>
          </p:cNvPr>
          <p:cNvSpPr/>
          <p:nvPr/>
        </p:nvSpPr>
        <p:spPr>
          <a:xfrm>
            <a:off x="4055655" y="3744355"/>
            <a:ext cx="627937" cy="10659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dirty="0">
              <a:solidFill>
                <a:schemeClr val="bg1"/>
              </a:solidFill>
            </a:endParaRPr>
          </a:p>
        </p:txBody>
      </p:sp>
      <p:sp>
        <p:nvSpPr>
          <p:cNvPr id="36" name="四角形: 角を丸くする 35">
            <a:extLst>
              <a:ext uri="{FF2B5EF4-FFF2-40B4-BE49-F238E27FC236}">
                <a16:creationId xmlns:a16="http://schemas.microsoft.com/office/drawing/2014/main" id="{EC8D1B12-BA34-4D53-BA25-4F043DAF8E52}"/>
              </a:ext>
            </a:extLst>
          </p:cNvPr>
          <p:cNvSpPr/>
          <p:nvPr/>
        </p:nvSpPr>
        <p:spPr>
          <a:xfrm>
            <a:off x="5063708" y="3106872"/>
            <a:ext cx="523527" cy="220263"/>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吹き出し: 四角形 36">
            <a:extLst>
              <a:ext uri="{FF2B5EF4-FFF2-40B4-BE49-F238E27FC236}">
                <a16:creationId xmlns:a16="http://schemas.microsoft.com/office/drawing/2014/main" id="{DA72FD40-99C0-422F-9BFC-C2F727A21D92}"/>
              </a:ext>
            </a:extLst>
          </p:cNvPr>
          <p:cNvSpPr/>
          <p:nvPr/>
        </p:nvSpPr>
        <p:spPr>
          <a:xfrm>
            <a:off x="5320745" y="3522197"/>
            <a:ext cx="1257476" cy="500849"/>
          </a:xfrm>
          <a:prstGeom prst="wedgeRectCallout">
            <a:avLst>
              <a:gd name="adj1" fmla="val -34512"/>
              <a:gd name="adj2" fmla="val -84995"/>
            </a:avLst>
          </a:prstGeom>
          <a:solidFill>
            <a:srgbClr val="FFC000"/>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9" name="コンテンツ プレースホルダー 2">
            <a:extLst>
              <a:ext uri="{FF2B5EF4-FFF2-40B4-BE49-F238E27FC236}">
                <a16:creationId xmlns:a16="http://schemas.microsoft.com/office/drawing/2014/main" id="{34343665-B652-41CF-B650-F571E0AC6231}"/>
              </a:ext>
            </a:extLst>
          </p:cNvPr>
          <p:cNvSpPr txBox="1">
            <a:spLocks/>
          </p:cNvSpPr>
          <p:nvPr/>
        </p:nvSpPr>
        <p:spPr>
          <a:xfrm>
            <a:off x="5320745" y="3569659"/>
            <a:ext cx="1257476" cy="45338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dirty="0">
                <a:latin typeface="07やさしさゴシック手書き" panose="02000600000000000000" pitchFamily="50" charset="-128"/>
                <a:ea typeface="ＪＳゴシック" panose="020B0609000101010101" pitchFamily="49" charset="-128"/>
              </a:rPr>
              <a:t>このボタンでも</a:t>
            </a:r>
            <a:br>
              <a:rPr lang="en-US" altLang="ja-JP" sz="1200" dirty="0">
                <a:latin typeface="07やさしさゴシック手書き" panose="02000600000000000000" pitchFamily="50" charset="-128"/>
                <a:ea typeface="ＪＳゴシック" panose="020B0609000101010101" pitchFamily="49" charset="-128"/>
              </a:rPr>
            </a:br>
            <a:r>
              <a:rPr lang="ja-JP" altLang="en-US" sz="1200" dirty="0">
                <a:latin typeface="07やさしさゴシック手書き" panose="02000600000000000000" pitchFamily="50" charset="-128"/>
                <a:ea typeface="ＪＳゴシック" panose="020B0609000101010101" pitchFamily="49" charset="-128"/>
              </a:rPr>
              <a:t>開始できます。</a:t>
            </a:r>
            <a:endParaRPr lang="en-US" altLang="ja-JP" sz="1200" dirty="0">
              <a:latin typeface="07やさしさゴシック手書き" panose="02000600000000000000" pitchFamily="50" charset="-128"/>
              <a:ea typeface="ＪＳゴシック" panose="020B0609000101010101" pitchFamily="49" charset="-128"/>
            </a:endParaRPr>
          </a:p>
        </p:txBody>
      </p:sp>
    </p:spTree>
    <p:extLst>
      <p:ext uri="{BB962C8B-B14F-4D97-AF65-F5344CB8AC3E}">
        <p14:creationId xmlns:p14="http://schemas.microsoft.com/office/powerpoint/2010/main" val="227739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0DD5519C-FB56-420E-A727-84E3859DB0A1}"/>
              </a:ext>
            </a:extLst>
          </p:cNvPr>
          <p:cNvPicPr>
            <a:picLocks noChangeAspect="1"/>
          </p:cNvPicPr>
          <p:nvPr/>
        </p:nvPicPr>
        <p:blipFill rotWithShape="1">
          <a:blip r:embed="rId2"/>
          <a:srcRect l="1195" r="1522" b="6006"/>
          <a:stretch/>
        </p:blipFill>
        <p:spPr>
          <a:xfrm>
            <a:off x="425516" y="956364"/>
            <a:ext cx="6366488" cy="3458447"/>
          </a:xfrm>
          <a:prstGeom prst="rect">
            <a:avLst/>
          </a:prstGeom>
          <a:ln>
            <a:solidFill>
              <a:schemeClr val="accent5"/>
            </a:solidFill>
          </a:ln>
        </p:spPr>
      </p:pic>
      <p:sp>
        <p:nvSpPr>
          <p:cNvPr id="5" name="矢印: 右 4">
            <a:extLst>
              <a:ext uri="{FF2B5EF4-FFF2-40B4-BE49-F238E27FC236}">
                <a16:creationId xmlns:a16="http://schemas.microsoft.com/office/drawing/2014/main" id="{0CD71431-46C5-4081-9514-9E7613E84239}"/>
              </a:ext>
            </a:extLst>
          </p:cNvPr>
          <p:cNvSpPr/>
          <p:nvPr/>
        </p:nvSpPr>
        <p:spPr>
          <a:xfrm rot="5400000">
            <a:off x="5180813" y="3494909"/>
            <a:ext cx="1171415" cy="259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AA0A7411-D329-422A-B67D-BE6283FDD917}"/>
              </a:ext>
            </a:extLst>
          </p:cNvPr>
          <p:cNvSpPr txBox="1"/>
          <p:nvPr/>
        </p:nvSpPr>
        <p:spPr>
          <a:xfrm>
            <a:off x="4794266" y="2582937"/>
            <a:ext cx="1944510" cy="461665"/>
          </a:xfrm>
          <a:prstGeom prst="rect">
            <a:avLst/>
          </a:prstGeom>
          <a:solidFill>
            <a:schemeClr val="accent5">
              <a:lumMod val="40000"/>
              <a:lumOff val="60000"/>
            </a:schemeClr>
          </a:solidFill>
          <a:ln>
            <a:solidFill>
              <a:schemeClr val="accent1"/>
            </a:solidFill>
          </a:ln>
        </p:spPr>
        <p:txBody>
          <a:bodyPr wrap="square" rtlCol="0">
            <a:spAutoFit/>
          </a:bodyPr>
          <a:lstStyle/>
          <a:p>
            <a:r>
              <a:rPr kumimoji="1" lang="ja-JP" altLang="en-US" sz="1200" dirty="0"/>
              <a:t>ここから当日招待も可能</a:t>
            </a:r>
            <a:endParaRPr kumimoji="1" lang="en-US" altLang="ja-JP" sz="1200" dirty="0"/>
          </a:p>
          <a:p>
            <a:r>
              <a:rPr lang="ja-JP" altLang="en-US" sz="1200" dirty="0"/>
              <a:t>全員音声</a:t>
            </a:r>
            <a:r>
              <a:rPr lang="en-US" altLang="ja-JP" sz="1200" dirty="0"/>
              <a:t>OFF</a:t>
            </a:r>
            <a:r>
              <a:rPr lang="ja-JP" altLang="en-US" sz="1200" dirty="0"/>
              <a:t>にもできる</a:t>
            </a:r>
            <a:endParaRPr kumimoji="1" lang="ja-JP" altLang="en-US" sz="1200" dirty="0"/>
          </a:p>
        </p:txBody>
      </p:sp>
      <p:sp>
        <p:nvSpPr>
          <p:cNvPr id="24" name="吹き出し: 下矢印 23">
            <a:extLst>
              <a:ext uri="{FF2B5EF4-FFF2-40B4-BE49-F238E27FC236}">
                <a16:creationId xmlns:a16="http://schemas.microsoft.com/office/drawing/2014/main" id="{5C849220-F97C-45E1-87C9-BC9709507BCA}"/>
              </a:ext>
            </a:extLst>
          </p:cNvPr>
          <p:cNvSpPr/>
          <p:nvPr/>
        </p:nvSpPr>
        <p:spPr>
          <a:xfrm>
            <a:off x="4272604" y="3559366"/>
            <a:ext cx="1598024" cy="652154"/>
          </a:xfrm>
          <a:prstGeom prst="downArrowCallout">
            <a:avLst>
              <a:gd name="adj1" fmla="val 25000"/>
              <a:gd name="adj2" fmla="val 41066"/>
              <a:gd name="adj3" fmla="val 25000"/>
              <a:gd name="adj4" fmla="val 6126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1200"/>
              </a:spcBef>
            </a:pPr>
            <a:r>
              <a:rPr kumimoji="1" lang="ja-JP" altLang="en-US" sz="1200" dirty="0">
                <a:solidFill>
                  <a:srgbClr val="002060"/>
                </a:solidFill>
              </a:rPr>
              <a:t>➆終了（ミーティングルームを閉じる）</a:t>
            </a:r>
          </a:p>
        </p:txBody>
      </p:sp>
      <p:sp>
        <p:nvSpPr>
          <p:cNvPr id="25" name="吹き出し: 下矢印 24">
            <a:extLst>
              <a:ext uri="{FF2B5EF4-FFF2-40B4-BE49-F238E27FC236}">
                <a16:creationId xmlns:a16="http://schemas.microsoft.com/office/drawing/2014/main" id="{DB677B06-8AA5-42CC-A01A-BA8ADF247DC1}"/>
              </a:ext>
            </a:extLst>
          </p:cNvPr>
          <p:cNvSpPr/>
          <p:nvPr/>
        </p:nvSpPr>
        <p:spPr>
          <a:xfrm>
            <a:off x="2291099" y="2883547"/>
            <a:ext cx="981075" cy="1305010"/>
          </a:xfrm>
          <a:prstGeom prst="downArrowCallout">
            <a:avLst>
              <a:gd name="adj1" fmla="val 11911"/>
              <a:gd name="adj2" fmla="val 25000"/>
              <a:gd name="adj3" fmla="val 19182"/>
              <a:gd name="adj4" fmla="val 3757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1200"/>
              </a:spcBef>
            </a:pPr>
            <a:r>
              <a:rPr kumimoji="1" lang="ja-JP" altLang="en-US" sz="1200" dirty="0">
                <a:solidFill>
                  <a:srgbClr val="002060"/>
                </a:solidFill>
              </a:rPr>
              <a:t>④文字での</a:t>
            </a:r>
            <a:br>
              <a:rPr kumimoji="1" lang="en-US" altLang="ja-JP" sz="1200" dirty="0">
                <a:solidFill>
                  <a:srgbClr val="002060"/>
                </a:solidFill>
              </a:rPr>
            </a:br>
            <a:r>
              <a:rPr kumimoji="1" lang="ja-JP" altLang="en-US" sz="1200" dirty="0">
                <a:solidFill>
                  <a:srgbClr val="002060"/>
                </a:solidFill>
              </a:rPr>
              <a:t>やり取り</a:t>
            </a:r>
          </a:p>
        </p:txBody>
      </p:sp>
      <p:sp>
        <p:nvSpPr>
          <p:cNvPr id="26" name="正方形/長方形 25">
            <a:extLst>
              <a:ext uri="{FF2B5EF4-FFF2-40B4-BE49-F238E27FC236}">
                <a16:creationId xmlns:a16="http://schemas.microsoft.com/office/drawing/2014/main" id="{CCCE9262-28E6-42B5-8EB7-A62EE29CF3EC}"/>
              </a:ext>
            </a:extLst>
          </p:cNvPr>
          <p:cNvSpPr/>
          <p:nvPr/>
        </p:nvSpPr>
        <p:spPr>
          <a:xfrm>
            <a:off x="10734261" y="740028"/>
            <a:ext cx="874643" cy="4659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吹き出し: 下矢印 29">
            <a:extLst>
              <a:ext uri="{FF2B5EF4-FFF2-40B4-BE49-F238E27FC236}">
                <a16:creationId xmlns:a16="http://schemas.microsoft.com/office/drawing/2014/main" id="{6809FEE7-D908-4959-9D2D-8DED3C4E2B0D}"/>
              </a:ext>
            </a:extLst>
          </p:cNvPr>
          <p:cNvSpPr/>
          <p:nvPr/>
        </p:nvSpPr>
        <p:spPr>
          <a:xfrm>
            <a:off x="457161" y="3195146"/>
            <a:ext cx="1309837" cy="840794"/>
          </a:xfrm>
          <a:prstGeom prst="downArrowCallout">
            <a:avLst>
              <a:gd name="adj1" fmla="val 28035"/>
              <a:gd name="adj2" fmla="val 40942"/>
              <a:gd name="adj3" fmla="val 11567"/>
              <a:gd name="adj4" fmla="val 75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1200"/>
              </a:spcBef>
            </a:pPr>
            <a:r>
              <a:rPr lang="ja-JP" altLang="en-US" sz="1200" dirty="0">
                <a:solidFill>
                  <a:srgbClr val="002060"/>
                </a:solidFill>
              </a:rPr>
              <a:t>①自分のカメラの音・映像を</a:t>
            </a:r>
            <a:r>
              <a:rPr lang="en-US" altLang="ja-JP" sz="1200" dirty="0">
                <a:solidFill>
                  <a:srgbClr val="002060"/>
                </a:solidFill>
              </a:rPr>
              <a:t>ON/OFF</a:t>
            </a:r>
            <a:endParaRPr lang="ja-JP" altLang="en-US" sz="1200" dirty="0">
              <a:solidFill>
                <a:srgbClr val="002060"/>
              </a:solidFill>
            </a:endParaRPr>
          </a:p>
          <a:p>
            <a:pPr algn="ctr"/>
            <a:endParaRPr kumimoji="1" lang="ja-JP" altLang="en-US" sz="1200" dirty="0">
              <a:solidFill>
                <a:srgbClr val="002060"/>
              </a:solidFill>
            </a:endParaRPr>
          </a:p>
        </p:txBody>
      </p:sp>
      <p:sp>
        <p:nvSpPr>
          <p:cNvPr id="33" name="四角形: 角を丸くする 32">
            <a:extLst>
              <a:ext uri="{FF2B5EF4-FFF2-40B4-BE49-F238E27FC236}">
                <a16:creationId xmlns:a16="http://schemas.microsoft.com/office/drawing/2014/main" id="{1285D75A-3909-423E-BFFA-13ACC73B961A}"/>
              </a:ext>
            </a:extLst>
          </p:cNvPr>
          <p:cNvSpPr/>
          <p:nvPr/>
        </p:nvSpPr>
        <p:spPr>
          <a:xfrm>
            <a:off x="529389" y="295844"/>
            <a:ext cx="3170741" cy="528459"/>
          </a:xfrm>
          <a:prstGeom prst="roundRect">
            <a:avLst/>
          </a:prstGeom>
          <a:solidFill>
            <a:schemeClr val="accent2">
              <a:lumMod val="40000"/>
              <a:lumOff val="60000"/>
            </a:schemeClr>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4" name="コンテンツ プレースホルダー 5">
            <a:extLst>
              <a:ext uri="{FF2B5EF4-FFF2-40B4-BE49-F238E27FC236}">
                <a16:creationId xmlns:a16="http://schemas.microsoft.com/office/drawing/2014/main" id="{4FE27B4E-41B5-4C79-B014-E56319B6323E}"/>
              </a:ext>
            </a:extLst>
          </p:cNvPr>
          <p:cNvSpPr txBox="1">
            <a:spLocks/>
          </p:cNvSpPr>
          <p:nvPr/>
        </p:nvSpPr>
        <p:spPr>
          <a:xfrm>
            <a:off x="529389" y="405402"/>
            <a:ext cx="3170741" cy="36670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ja-JP" altLang="en-US" dirty="0"/>
              <a:t>画面の見方・操作方法</a:t>
            </a:r>
            <a:endParaRPr lang="en-US" altLang="ja-JP" dirty="0"/>
          </a:p>
        </p:txBody>
      </p:sp>
      <p:sp>
        <p:nvSpPr>
          <p:cNvPr id="35" name="吹き出し: 四角形 34">
            <a:extLst>
              <a:ext uri="{FF2B5EF4-FFF2-40B4-BE49-F238E27FC236}">
                <a16:creationId xmlns:a16="http://schemas.microsoft.com/office/drawing/2014/main" id="{11B882B3-B238-48DA-B8A8-D5E992C62307}"/>
              </a:ext>
            </a:extLst>
          </p:cNvPr>
          <p:cNvSpPr/>
          <p:nvPr/>
        </p:nvSpPr>
        <p:spPr>
          <a:xfrm>
            <a:off x="4272605" y="311651"/>
            <a:ext cx="2147246" cy="489429"/>
          </a:xfrm>
          <a:prstGeom prst="wedgeRectCallout">
            <a:avLst>
              <a:gd name="adj1" fmla="val -12828"/>
              <a:gd name="adj2" fmla="val 12283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CCCABE1E-4BDD-4204-8EE9-81F80E2F76DE}"/>
              </a:ext>
            </a:extLst>
          </p:cNvPr>
          <p:cNvSpPr txBox="1"/>
          <p:nvPr/>
        </p:nvSpPr>
        <p:spPr>
          <a:xfrm>
            <a:off x="4272605" y="356029"/>
            <a:ext cx="2236232" cy="461665"/>
          </a:xfrm>
          <a:prstGeom prst="rect">
            <a:avLst/>
          </a:prstGeom>
          <a:noFill/>
        </p:spPr>
        <p:txBody>
          <a:bodyPr wrap="square" rtlCol="0">
            <a:spAutoFit/>
          </a:bodyPr>
          <a:lstStyle/>
          <a:p>
            <a:r>
              <a:rPr lang="ja-JP" altLang="en-US" sz="1200" dirty="0"/>
              <a:t>➄画面の見え方を変更できる</a:t>
            </a:r>
            <a:endParaRPr lang="en-US" altLang="ja-JP" sz="1200" dirty="0"/>
          </a:p>
          <a:p>
            <a:r>
              <a:rPr kumimoji="1" lang="ja-JP" altLang="en-US" sz="1200" dirty="0"/>
              <a:t>（自分の画面のみ）</a:t>
            </a:r>
            <a:endParaRPr kumimoji="1" lang="en-US" altLang="ja-JP" sz="1200" dirty="0"/>
          </a:p>
        </p:txBody>
      </p:sp>
      <p:sp>
        <p:nvSpPr>
          <p:cNvPr id="37" name="フローチャート: 代替処理 36">
            <a:extLst>
              <a:ext uri="{FF2B5EF4-FFF2-40B4-BE49-F238E27FC236}">
                <a16:creationId xmlns:a16="http://schemas.microsoft.com/office/drawing/2014/main" id="{BBF50703-2F8B-4357-8998-1D63F8773483}"/>
              </a:ext>
            </a:extLst>
          </p:cNvPr>
          <p:cNvSpPr/>
          <p:nvPr/>
        </p:nvSpPr>
        <p:spPr>
          <a:xfrm>
            <a:off x="425516" y="4105276"/>
            <a:ext cx="1012759" cy="309536"/>
          </a:xfrm>
          <a:prstGeom prst="flowChartAlternateProcess">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8" name="吹き出し: 下矢印 37">
            <a:extLst>
              <a:ext uri="{FF2B5EF4-FFF2-40B4-BE49-F238E27FC236}">
                <a16:creationId xmlns:a16="http://schemas.microsoft.com/office/drawing/2014/main" id="{CD5D02A5-21F7-432A-9CDC-94D9972A2561}"/>
              </a:ext>
            </a:extLst>
          </p:cNvPr>
          <p:cNvSpPr/>
          <p:nvPr/>
        </p:nvSpPr>
        <p:spPr>
          <a:xfrm>
            <a:off x="3201171" y="3571875"/>
            <a:ext cx="811903" cy="652154"/>
          </a:xfrm>
          <a:prstGeom prst="downArrowCallout">
            <a:avLst>
              <a:gd name="adj1" fmla="val 25000"/>
              <a:gd name="adj2" fmla="val 25000"/>
              <a:gd name="adj3" fmla="val 25000"/>
              <a:gd name="adj4" fmla="val 4391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1200"/>
              </a:spcBef>
            </a:pPr>
            <a:r>
              <a:rPr kumimoji="1" lang="ja-JP" altLang="en-US" sz="1200" dirty="0">
                <a:solidFill>
                  <a:srgbClr val="002060"/>
                </a:solidFill>
              </a:rPr>
              <a:t>③録画</a:t>
            </a:r>
          </a:p>
        </p:txBody>
      </p:sp>
      <p:sp>
        <p:nvSpPr>
          <p:cNvPr id="40" name="コンテンツ プレースホルダー 2">
            <a:extLst>
              <a:ext uri="{FF2B5EF4-FFF2-40B4-BE49-F238E27FC236}">
                <a16:creationId xmlns:a16="http://schemas.microsoft.com/office/drawing/2014/main" id="{84681C9A-91A9-4361-860A-BC1DA3975AFF}"/>
              </a:ext>
            </a:extLst>
          </p:cNvPr>
          <p:cNvSpPr txBox="1">
            <a:spLocks/>
          </p:cNvSpPr>
          <p:nvPr/>
        </p:nvSpPr>
        <p:spPr>
          <a:xfrm>
            <a:off x="515741" y="4487136"/>
            <a:ext cx="6342259" cy="3872993"/>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dirty="0">
                <a:solidFill>
                  <a:srgbClr val="002060"/>
                </a:solidFill>
              </a:rPr>
              <a:t>①自分のカメラの音・映像を</a:t>
            </a:r>
            <a:r>
              <a:rPr lang="en-US" altLang="ja-JP" sz="1200" dirty="0">
                <a:solidFill>
                  <a:srgbClr val="002060"/>
                </a:solidFill>
              </a:rPr>
              <a:t>ON/OFF</a:t>
            </a:r>
          </a:p>
          <a:p>
            <a:pPr algn="l"/>
            <a:r>
              <a:rPr lang="ja-JP" altLang="en-US" sz="1200" dirty="0">
                <a:solidFill>
                  <a:srgbClr val="002060"/>
                </a:solidFill>
              </a:rPr>
              <a:t>　・「ミュート」に赤い斜線が入っていたら、自分の声は相手に聞こえません。</a:t>
            </a:r>
            <a:endParaRPr lang="en-US" altLang="ja-JP" sz="1200" dirty="0">
              <a:solidFill>
                <a:srgbClr val="002060"/>
              </a:solidFill>
            </a:endParaRPr>
          </a:p>
          <a:p>
            <a:pPr algn="l"/>
            <a:r>
              <a:rPr lang="ja-JP" altLang="en-US" sz="1200" dirty="0">
                <a:solidFill>
                  <a:srgbClr val="002060"/>
                </a:solidFill>
              </a:rPr>
              <a:t>　・「ビデオの停止」に赤い斜線が入っていたら、自分の画像は相手にみえません。</a:t>
            </a:r>
            <a:endParaRPr lang="en-US" altLang="ja-JP" sz="1200" dirty="0">
              <a:solidFill>
                <a:srgbClr val="002060"/>
              </a:solidFill>
            </a:endParaRPr>
          </a:p>
          <a:p>
            <a:pPr algn="l"/>
            <a:r>
              <a:rPr lang="ja-JP" altLang="en-US" sz="1200" dirty="0">
                <a:solidFill>
                  <a:srgbClr val="002060"/>
                </a:solidFill>
              </a:rPr>
              <a:t>　　「ビデオの停止」の横「</a:t>
            </a:r>
            <a:r>
              <a:rPr lang="en-US" altLang="ja-JP" sz="1200" dirty="0">
                <a:solidFill>
                  <a:srgbClr val="002060"/>
                </a:solidFill>
              </a:rPr>
              <a:t>^</a:t>
            </a:r>
            <a:r>
              <a:rPr lang="ja-JP" altLang="en-US" sz="1200" dirty="0">
                <a:solidFill>
                  <a:srgbClr val="002060"/>
                </a:solidFill>
              </a:rPr>
              <a:t>」→「バーチャル背景の選択」を押すと、</a:t>
            </a:r>
            <a:br>
              <a:rPr lang="en-US" altLang="ja-JP" sz="1200" dirty="0">
                <a:solidFill>
                  <a:srgbClr val="002060"/>
                </a:solidFill>
              </a:rPr>
            </a:br>
            <a:r>
              <a:rPr lang="ja-JP" altLang="en-US" sz="1200" dirty="0">
                <a:solidFill>
                  <a:srgbClr val="002060"/>
                </a:solidFill>
              </a:rPr>
              <a:t>　　　背景に画像が映せます。</a:t>
            </a:r>
            <a:endParaRPr lang="en-US" altLang="ja-JP" sz="1200" dirty="0">
              <a:solidFill>
                <a:srgbClr val="002060"/>
              </a:solidFill>
            </a:endParaRPr>
          </a:p>
          <a:p>
            <a:pPr algn="l"/>
            <a:r>
              <a:rPr lang="ja-JP" altLang="en-US" sz="1200" dirty="0">
                <a:solidFill>
                  <a:srgbClr val="002060"/>
                </a:solidFill>
              </a:rPr>
              <a:t>➁参加者の許可</a:t>
            </a:r>
            <a:endParaRPr lang="en-US" altLang="ja-JP" sz="1200" dirty="0">
              <a:solidFill>
                <a:srgbClr val="002060"/>
              </a:solidFill>
            </a:endParaRPr>
          </a:p>
          <a:p>
            <a:pPr algn="l"/>
            <a:r>
              <a:rPr lang="ja-JP" altLang="en-US" sz="1200" dirty="0">
                <a:solidFill>
                  <a:srgbClr val="002060"/>
                </a:solidFill>
              </a:rPr>
              <a:t>　・ホストの場合、参加者が入室したときに「許可」を押す必要があります。</a:t>
            </a:r>
            <a:endParaRPr lang="en-US" altLang="ja-JP" sz="1200" dirty="0">
              <a:solidFill>
                <a:srgbClr val="002060"/>
              </a:solidFill>
            </a:endParaRPr>
          </a:p>
          <a:p>
            <a:pPr algn="l"/>
            <a:r>
              <a:rPr lang="ja-JP" altLang="en-US" sz="1200" dirty="0">
                <a:solidFill>
                  <a:srgbClr val="002060"/>
                </a:solidFill>
              </a:rPr>
              <a:t>　　参加者が入室したときにボタンが出ます。（通常は出ていません）</a:t>
            </a:r>
            <a:endParaRPr lang="en-US" altLang="ja-JP" sz="1200" dirty="0">
              <a:solidFill>
                <a:srgbClr val="002060"/>
              </a:solidFill>
            </a:endParaRPr>
          </a:p>
          <a:p>
            <a:pPr algn="l"/>
            <a:r>
              <a:rPr lang="ja-JP" altLang="en-US" sz="1200" dirty="0">
                <a:solidFill>
                  <a:srgbClr val="002060"/>
                </a:solidFill>
              </a:rPr>
              <a:t>　　</a:t>
            </a:r>
            <a:r>
              <a:rPr lang="en-US" altLang="ja-JP" sz="1200" dirty="0">
                <a:solidFill>
                  <a:srgbClr val="002060"/>
                </a:solidFill>
              </a:rPr>
              <a:t>※</a:t>
            </a:r>
            <a:r>
              <a:rPr lang="ja-JP" altLang="en-US" sz="1200" dirty="0">
                <a:solidFill>
                  <a:srgbClr val="002060"/>
                </a:solidFill>
              </a:rPr>
              <a:t>ホストが「許可」を押さないと、参加者は入室できません。</a:t>
            </a:r>
            <a:endParaRPr lang="en-US" altLang="ja-JP" sz="1200" dirty="0">
              <a:solidFill>
                <a:srgbClr val="002060"/>
              </a:solidFill>
            </a:endParaRPr>
          </a:p>
          <a:p>
            <a:pPr algn="l"/>
            <a:r>
              <a:rPr lang="ja-JP" altLang="en-US" sz="1200" dirty="0">
                <a:solidFill>
                  <a:srgbClr val="002060"/>
                </a:solidFill>
              </a:rPr>
              <a:t>③録画</a:t>
            </a:r>
            <a:endParaRPr lang="en-US" altLang="ja-JP" sz="1200" dirty="0">
              <a:solidFill>
                <a:srgbClr val="002060"/>
              </a:solidFill>
            </a:endParaRPr>
          </a:p>
          <a:p>
            <a:pPr algn="l"/>
            <a:r>
              <a:rPr lang="ja-JP" altLang="en-US" sz="1200" dirty="0">
                <a:solidFill>
                  <a:srgbClr val="002060"/>
                </a:solidFill>
              </a:rPr>
              <a:t>　・「レコーディング」を押すと録画ができます。</a:t>
            </a:r>
            <a:endParaRPr lang="en-US" altLang="ja-JP" sz="1200" dirty="0">
              <a:solidFill>
                <a:srgbClr val="002060"/>
              </a:solidFill>
            </a:endParaRPr>
          </a:p>
          <a:p>
            <a:pPr algn="l"/>
            <a:r>
              <a:rPr lang="ja-JP" altLang="en-US" sz="1200" dirty="0">
                <a:solidFill>
                  <a:srgbClr val="002060"/>
                </a:solidFill>
              </a:rPr>
              <a:t>④文字でのやり取り</a:t>
            </a:r>
            <a:endParaRPr lang="en-US" altLang="ja-JP" sz="1200" dirty="0">
              <a:solidFill>
                <a:srgbClr val="002060"/>
              </a:solidFill>
            </a:endParaRPr>
          </a:p>
          <a:p>
            <a:pPr algn="l"/>
            <a:r>
              <a:rPr lang="ja-JP" altLang="en-US" sz="1200" dirty="0">
                <a:solidFill>
                  <a:srgbClr val="002060"/>
                </a:solidFill>
              </a:rPr>
              <a:t>　・「チャット」を押すと、映像でつながりながら文字でもやり取りができます。</a:t>
            </a:r>
            <a:endParaRPr lang="en-US" altLang="ja-JP" sz="1200" dirty="0">
              <a:solidFill>
                <a:srgbClr val="002060"/>
              </a:solidFill>
            </a:endParaRPr>
          </a:p>
          <a:p>
            <a:pPr algn="l"/>
            <a:r>
              <a:rPr lang="ja-JP" altLang="en-US" sz="1200" dirty="0">
                <a:solidFill>
                  <a:srgbClr val="002060"/>
                </a:solidFill>
              </a:rPr>
              <a:t>➄表示</a:t>
            </a:r>
            <a:endParaRPr lang="en-US" altLang="ja-JP" sz="1200" dirty="0">
              <a:solidFill>
                <a:srgbClr val="002060"/>
              </a:solidFill>
            </a:endParaRPr>
          </a:p>
          <a:p>
            <a:pPr algn="l"/>
            <a:r>
              <a:rPr lang="ja-JP" altLang="en-US" sz="1200" dirty="0">
                <a:solidFill>
                  <a:srgbClr val="002060"/>
                </a:solidFill>
              </a:rPr>
              <a:t>　・画面の見え方を変更できます。複数人の顔を見ながらのミーティングが可能です。</a:t>
            </a:r>
            <a:endParaRPr lang="en-US" altLang="ja-JP" sz="1200" dirty="0">
              <a:solidFill>
                <a:srgbClr val="002060"/>
              </a:solidFill>
            </a:endParaRPr>
          </a:p>
          <a:p>
            <a:pPr algn="l"/>
            <a:r>
              <a:rPr lang="ja-JP" altLang="en-US" sz="1200" dirty="0">
                <a:solidFill>
                  <a:srgbClr val="002060"/>
                </a:solidFill>
              </a:rPr>
              <a:t>⑥名前の変更</a:t>
            </a:r>
            <a:endParaRPr lang="en-US" altLang="ja-JP" sz="1200" dirty="0">
              <a:solidFill>
                <a:srgbClr val="002060"/>
              </a:solidFill>
            </a:endParaRPr>
          </a:p>
          <a:p>
            <a:pPr algn="l"/>
            <a:r>
              <a:rPr lang="ja-JP" altLang="en-US" sz="1200" dirty="0">
                <a:solidFill>
                  <a:srgbClr val="002060"/>
                </a:solidFill>
              </a:rPr>
              <a:t>　・「参加者」→自分のアカウント名にカーソルを合わせる→「詳細」→「名前の変更」</a:t>
            </a:r>
            <a:br>
              <a:rPr lang="en-US" altLang="ja-JP" sz="1200" dirty="0">
                <a:solidFill>
                  <a:srgbClr val="002060"/>
                </a:solidFill>
              </a:rPr>
            </a:br>
            <a:r>
              <a:rPr lang="ja-JP" altLang="en-US" sz="1200" dirty="0">
                <a:solidFill>
                  <a:srgbClr val="002060"/>
                </a:solidFill>
              </a:rPr>
              <a:t>　　で、表示される名前を変更できます。</a:t>
            </a:r>
            <a:endParaRPr lang="en-US" altLang="ja-JP" sz="1200" dirty="0">
              <a:solidFill>
                <a:srgbClr val="002060"/>
              </a:solidFill>
            </a:endParaRPr>
          </a:p>
          <a:p>
            <a:pPr algn="l"/>
            <a:r>
              <a:rPr lang="ja-JP" altLang="en-US" sz="1200" dirty="0">
                <a:solidFill>
                  <a:srgbClr val="002060"/>
                </a:solidFill>
              </a:rPr>
              <a:t>⑥終了</a:t>
            </a:r>
            <a:endParaRPr lang="en-US" altLang="ja-JP" sz="1200" dirty="0">
              <a:solidFill>
                <a:srgbClr val="002060"/>
              </a:solidFill>
            </a:endParaRPr>
          </a:p>
          <a:p>
            <a:pPr algn="l"/>
            <a:r>
              <a:rPr lang="ja-JP" altLang="en-US" sz="1200" dirty="0">
                <a:solidFill>
                  <a:srgbClr val="002060"/>
                </a:solidFill>
              </a:rPr>
              <a:t>　・ミーティングを終わる時や、退室したいときに押します。</a:t>
            </a:r>
          </a:p>
          <a:p>
            <a:pPr algn="l"/>
            <a:endParaRPr lang="en-US" altLang="ja-JP" sz="1200" dirty="0">
              <a:latin typeface="07やさしさゴシック手書き" panose="02000600000000000000" pitchFamily="50" charset="-128"/>
              <a:ea typeface="ＪＳゴシック" panose="020B0609000101010101" pitchFamily="49" charset="-128"/>
            </a:endParaRPr>
          </a:p>
        </p:txBody>
      </p:sp>
      <p:sp>
        <p:nvSpPr>
          <p:cNvPr id="43" name="フローチャート: 代替処理 42">
            <a:extLst>
              <a:ext uri="{FF2B5EF4-FFF2-40B4-BE49-F238E27FC236}">
                <a16:creationId xmlns:a16="http://schemas.microsoft.com/office/drawing/2014/main" id="{4BAFD7CC-B82E-4AFB-BE41-D8BB8BADE7A3}"/>
              </a:ext>
            </a:extLst>
          </p:cNvPr>
          <p:cNvSpPr/>
          <p:nvPr/>
        </p:nvSpPr>
        <p:spPr>
          <a:xfrm>
            <a:off x="2454875" y="1191023"/>
            <a:ext cx="981075" cy="380601"/>
          </a:xfrm>
          <a:prstGeom prst="flowChartAlternateProcess">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002060"/>
                </a:solidFill>
              </a:rPr>
              <a:t>➁参加者の許可</a:t>
            </a:r>
          </a:p>
        </p:txBody>
      </p:sp>
      <p:sp>
        <p:nvSpPr>
          <p:cNvPr id="28" name="テキスト ボックス 27">
            <a:extLst>
              <a:ext uri="{FF2B5EF4-FFF2-40B4-BE49-F238E27FC236}">
                <a16:creationId xmlns:a16="http://schemas.microsoft.com/office/drawing/2014/main" id="{F262915D-7089-45B0-AEAE-2299C199D858}"/>
              </a:ext>
            </a:extLst>
          </p:cNvPr>
          <p:cNvSpPr txBox="1"/>
          <p:nvPr/>
        </p:nvSpPr>
        <p:spPr>
          <a:xfrm>
            <a:off x="6277970" y="9526137"/>
            <a:ext cx="395906" cy="276999"/>
          </a:xfrm>
          <a:prstGeom prst="rect">
            <a:avLst/>
          </a:prstGeom>
          <a:noFill/>
        </p:spPr>
        <p:txBody>
          <a:bodyPr wrap="square" rtlCol="0">
            <a:spAutoFit/>
          </a:bodyPr>
          <a:lstStyle/>
          <a:p>
            <a:r>
              <a:rPr kumimoji="1" lang="en-US" altLang="ja-JP" sz="1200" dirty="0"/>
              <a:t>12</a:t>
            </a:r>
          </a:p>
        </p:txBody>
      </p:sp>
      <p:sp>
        <p:nvSpPr>
          <p:cNvPr id="20" name="吹き出し: 下矢印 19">
            <a:extLst>
              <a:ext uri="{FF2B5EF4-FFF2-40B4-BE49-F238E27FC236}">
                <a16:creationId xmlns:a16="http://schemas.microsoft.com/office/drawing/2014/main" id="{A71446D8-59DF-4589-8816-38129EAD08BD}"/>
              </a:ext>
            </a:extLst>
          </p:cNvPr>
          <p:cNvSpPr/>
          <p:nvPr/>
        </p:nvSpPr>
        <p:spPr>
          <a:xfrm>
            <a:off x="1545822" y="1854019"/>
            <a:ext cx="1309837" cy="2278551"/>
          </a:xfrm>
          <a:prstGeom prst="downArrowCallout">
            <a:avLst>
              <a:gd name="adj1" fmla="val 11911"/>
              <a:gd name="adj2" fmla="val 25000"/>
              <a:gd name="adj3" fmla="val 19182"/>
              <a:gd name="adj4" fmla="val 3553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Bef>
                <a:spcPts val="1200"/>
              </a:spcBef>
            </a:pPr>
            <a:r>
              <a:rPr kumimoji="1" lang="ja-JP" altLang="en-US" sz="1200" dirty="0">
                <a:solidFill>
                  <a:srgbClr val="002060"/>
                </a:solidFill>
              </a:rPr>
              <a:t>⑥名前の変更</a:t>
            </a:r>
            <a:endParaRPr kumimoji="1" lang="en-US" altLang="ja-JP" sz="1200" dirty="0">
              <a:solidFill>
                <a:srgbClr val="002060"/>
              </a:solidFill>
            </a:endParaRPr>
          </a:p>
          <a:p>
            <a:pPr algn="ctr">
              <a:spcBef>
                <a:spcPts val="1200"/>
              </a:spcBef>
            </a:pPr>
            <a:r>
              <a:rPr kumimoji="1" lang="ja-JP" altLang="en-US" sz="1200" dirty="0">
                <a:solidFill>
                  <a:srgbClr val="002060"/>
                </a:solidFill>
              </a:rPr>
              <a:t>参加者・人数が一覧で表示可能</a:t>
            </a:r>
          </a:p>
          <a:p>
            <a:pPr algn="ctr">
              <a:spcBef>
                <a:spcPts val="1200"/>
              </a:spcBef>
            </a:pPr>
            <a:endParaRPr kumimoji="1" lang="ja-JP" altLang="en-US" sz="1200" dirty="0">
              <a:solidFill>
                <a:srgbClr val="002060"/>
              </a:solidFill>
            </a:endParaRPr>
          </a:p>
        </p:txBody>
      </p:sp>
    </p:spTree>
    <p:extLst>
      <p:ext uri="{BB962C8B-B14F-4D97-AF65-F5344CB8AC3E}">
        <p14:creationId xmlns:p14="http://schemas.microsoft.com/office/powerpoint/2010/main" val="730550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CCCE9262-28E6-42B5-8EB7-A62EE29CF3EC}"/>
              </a:ext>
            </a:extLst>
          </p:cNvPr>
          <p:cNvSpPr/>
          <p:nvPr/>
        </p:nvSpPr>
        <p:spPr>
          <a:xfrm>
            <a:off x="10734261" y="740028"/>
            <a:ext cx="874643" cy="4659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四角形: 角を丸くする 32">
            <a:extLst>
              <a:ext uri="{FF2B5EF4-FFF2-40B4-BE49-F238E27FC236}">
                <a16:creationId xmlns:a16="http://schemas.microsoft.com/office/drawing/2014/main" id="{1285D75A-3909-423E-BFFA-13ACC73B961A}"/>
              </a:ext>
            </a:extLst>
          </p:cNvPr>
          <p:cNvSpPr/>
          <p:nvPr/>
        </p:nvSpPr>
        <p:spPr>
          <a:xfrm>
            <a:off x="457161" y="289235"/>
            <a:ext cx="4886126" cy="834171"/>
          </a:xfrm>
          <a:prstGeom prst="roundRect">
            <a:avLst/>
          </a:prstGeom>
          <a:solidFill>
            <a:schemeClr val="accent2">
              <a:lumMod val="40000"/>
              <a:lumOff val="60000"/>
            </a:schemeClr>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4" name="コンテンツ プレースホルダー 5">
            <a:extLst>
              <a:ext uri="{FF2B5EF4-FFF2-40B4-BE49-F238E27FC236}">
                <a16:creationId xmlns:a16="http://schemas.microsoft.com/office/drawing/2014/main" id="{4FE27B4E-41B5-4C79-B014-E56319B6323E}"/>
              </a:ext>
            </a:extLst>
          </p:cNvPr>
          <p:cNvSpPr txBox="1">
            <a:spLocks/>
          </p:cNvSpPr>
          <p:nvPr/>
        </p:nvSpPr>
        <p:spPr>
          <a:xfrm>
            <a:off x="529390" y="405402"/>
            <a:ext cx="4813898" cy="36670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ja-JP" altLang="en-US" dirty="0"/>
              <a:t>ミーティングを充実させる機能　➀チャット</a:t>
            </a:r>
            <a:endParaRPr lang="en-US" altLang="ja-JP" dirty="0"/>
          </a:p>
          <a:p>
            <a:endParaRPr lang="en-US" altLang="ja-JP" dirty="0"/>
          </a:p>
        </p:txBody>
      </p:sp>
      <p:sp>
        <p:nvSpPr>
          <p:cNvPr id="35" name="吹き出し: 四角形 34">
            <a:extLst>
              <a:ext uri="{FF2B5EF4-FFF2-40B4-BE49-F238E27FC236}">
                <a16:creationId xmlns:a16="http://schemas.microsoft.com/office/drawing/2014/main" id="{11B882B3-B238-48DA-B8A8-D5E992C62307}"/>
              </a:ext>
            </a:extLst>
          </p:cNvPr>
          <p:cNvSpPr/>
          <p:nvPr/>
        </p:nvSpPr>
        <p:spPr>
          <a:xfrm>
            <a:off x="696445" y="1924544"/>
            <a:ext cx="3150609" cy="889226"/>
          </a:xfrm>
          <a:prstGeom prst="wedgeRectCallout">
            <a:avLst>
              <a:gd name="adj1" fmla="val 80735"/>
              <a:gd name="adj2" fmla="val -31413"/>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F262915D-7089-45B0-AEAE-2299C199D858}"/>
              </a:ext>
            </a:extLst>
          </p:cNvPr>
          <p:cNvSpPr txBox="1"/>
          <p:nvPr/>
        </p:nvSpPr>
        <p:spPr>
          <a:xfrm>
            <a:off x="181970" y="9526137"/>
            <a:ext cx="395906" cy="276999"/>
          </a:xfrm>
          <a:prstGeom prst="rect">
            <a:avLst/>
          </a:prstGeom>
          <a:noFill/>
        </p:spPr>
        <p:txBody>
          <a:bodyPr wrap="square" rtlCol="0">
            <a:spAutoFit/>
          </a:bodyPr>
          <a:lstStyle/>
          <a:p>
            <a:r>
              <a:rPr kumimoji="1" lang="en-US" altLang="ja-JP" sz="1200" dirty="0"/>
              <a:t>13</a:t>
            </a:r>
          </a:p>
        </p:txBody>
      </p:sp>
      <p:pic>
        <p:nvPicPr>
          <p:cNvPr id="14" name="図 13">
            <a:extLst>
              <a:ext uri="{FF2B5EF4-FFF2-40B4-BE49-F238E27FC236}">
                <a16:creationId xmlns:a16="http://schemas.microsoft.com/office/drawing/2014/main" id="{F2632FBF-6E57-40F6-92CD-31DDCEC03911}"/>
              </a:ext>
            </a:extLst>
          </p:cNvPr>
          <p:cNvPicPr>
            <a:picLocks noChangeAspect="1"/>
          </p:cNvPicPr>
          <p:nvPr/>
        </p:nvPicPr>
        <p:blipFill rotWithShape="1">
          <a:blip r:embed="rId2">
            <a:extLst>
              <a:ext uri="{28A0092B-C50C-407E-A947-70E740481C1C}">
                <a14:useLocalDpi xmlns:a14="http://schemas.microsoft.com/office/drawing/2010/main" val="0"/>
              </a:ext>
            </a:extLst>
          </a:blip>
          <a:srcRect b="30598"/>
          <a:stretch/>
        </p:blipFill>
        <p:spPr>
          <a:xfrm>
            <a:off x="4291135" y="1740752"/>
            <a:ext cx="2104304" cy="1095322"/>
          </a:xfrm>
          <a:prstGeom prst="rect">
            <a:avLst/>
          </a:prstGeom>
        </p:spPr>
      </p:pic>
      <p:sp>
        <p:nvSpPr>
          <p:cNvPr id="39" name="コンテンツ プレースホルダー 2">
            <a:extLst>
              <a:ext uri="{FF2B5EF4-FFF2-40B4-BE49-F238E27FC236}">
                <a16:creationId xmlns:a16="http://schemas.microsoft.com/office/drawing/2014/main" id="{6C5F646E-014B-4758-9CBB-35BB3BA11733}"/>
              </a:ext>
            </a:extLst>
          </p:cNvPr>
          <p:cNvSpPr txBox="1">
            <a:spLocks/>
          </p:cNvSpPr>
          <p:nvPr/>
        </p:nvSpPr>
        <p:spPr>
          <a:xfrm>
            <a:off x="494295" y="1252908"/>
            <a:ext cx="5667771" cy="67163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dirty="0">
                <a:latin typeface="07やさしさゴシック手書き" panose="02000600000000000000" pitchFamily="50" charset="-128"/>
                <a:ea typeface="ＪＳゴシック" panose="020B0609000101010101" pitchFamily="49" charset="-128"/>
              </a:rPr>
              <a:t>①</a:t>
            </a:r>
            <a:r>
              <a:rPr lang="en-US" altLang="ja-JP" sz="1200" dirty="0">
                <a:latin typeface="07やさしさゴシック手書き" panose="02000600000000000000" pitchFamily="50" charset="-128"/>
                <a:ea typeface="ＪＳゴシック" panose="020B0609000101010101" pitchFamily="49" charset="-128"/>
              </a:rPr>
              <a:t>Zoom</a:t>
            </a:r>
            <a:r>
              <a:rPr lang="ja-JP" altLang="en-US" sz="1200" dirty="0">
                <a:latin typeface="07やさしさゴシック手書き" panose="02000600000000000000" pitchFamily="50" charset="-128"/>
                <a:ea typeface="ＪＳゴシック" panose="020B0609000101010101" pitchFamily="49" charset="-128"/>
              </a:rPr>
              <a:t>使用中に、画面上の「チャット」を押す。　</a:t>
            </a:r>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➁右側に文字入力画面が出るので、一番下から入力する。</a:t>
            </a:r>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　「送信先」で「全員」を選ぶと全員に、</a:t>
            </a:r>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　特定の人を選ぶとその人だけにチャットで</a:t>
            </a:r>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　メッセージが送信されます。</a:t>
            </a:r>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p:txBody>
      </p:sp>
      <p:sp>
        <p:nvSpPr>
          <p:cNvPr id="44" name="コンテンツ プレースホルダー 5">
            <a:extLst>
              <a:ext uri="{FF2B5EF4-FFF2-40B4-BE49-F238E27FC236}">
                <a16:creationId xmlns:a16="http://schemas.microsoft.com/office/drawing/2014/main" id="{BC320F66-C5A8-4A67-B5FF-814E79200436}"/>
              </a:ext>
            </a:extLst>
          </p:cNvPr>
          <p:cNvSpPr txBox="1">
            <a:spLocks/>
          </p:cNvSpPr>
          <p:nvPr/>
        </p:nvSpPr>
        <p:spPr>
          <a:xfrm>
            <a:off x="550847" y="802240"/>
            <a:ext cx="4539258" cy="366703"/>
          </a:xfrm>
          <a:prstGeom prst="rect">
            <a:avLst/>
          </a:prstGeom>
        </p:spPr>
        <p:txBody>
          <a:bodyPr vert="horz" lIns="91440" tIns="45720" rIns="91440" bIns="45720" rtlCol="0">
            <a:normAutofit fontScale="62500" lnSpcReduction="20000"/>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ja-JP" altLang="en-US" dirty="0"/>
              <a:t>オンライン会議をしながら、文字やデータのやり取りができます。</a:t>
            </a:r>
            <a:endParaRPr lang="en-US" altLang="ja-JP" dirty="0"/>
          </a:p>
        </p:txBody>
      </p:sp>
      <p:grpSp>
        <p:nvGrpSpPr>
          <p:cNvPr id="2" name="グループ化 1">
            <a:extLst>
              <a:ext uri="{FF2B5EF4-FFF2-40B4-BE49-F238E27FC236}">
                <a16:creationId xmlns:a16="http://schemas.microsoft.com/office/drawing/2014/main" id="{99C82808-F724-4CDB-9ED4-ECBA4445A5C3}"/>
              </a:ext>
            </a:extLst>
          </p:cNvPr>
          <p:cNvGrpSpPr/>
          <p:nvPr/>
        </p:nvGrpSpPr>
        <p:grpSpPr>
          <a:xfrm>
            <a:off x="457161" y="2940575"/>
            <a:ext cx="6297968" cy="3343928"/>
            <a:chOff x="494296" y="1208991"/>
            <a:chExt cx="6297968" cy="3343928"/>
          </a:xfrm>
        </p:grpSpPr>
        <p:grpSp>
          <p:nvGrpSpPr>
            <p:cNvPr id="20" name="グループ化 19">
              <a:extLst>
                <a:ext uri="{FF2B5EF4-FFF2-40B4-BE49-F238E27FC236}">
                  <a16:creationId xmlns:a16="http://schemas.microsoft.com/office/drawing/2014/main" id="{6F3F9E31-E8FB-4C62-82B2-CEA95268D60E}"/>
                </a:ext>
              </a:extLst>
            </p:cNvPr>
            <p:cNvGrpSpPr/>
            <p:nvPr/>
          </p:nvGrpSpPr>
          <p:grpSpPr>
            <a:xfrm>
              <a:off x="494296" y="1208991"/>
              <a:ext cx="6297968" cy="3343928"/>
              <a:chOff x="494296" y="917248"/>
              <a:chExt cx="6297968" cy="3343928"/>
            </a:xfrm>
          </p:grpSpPr>
          <p:pic>
            <p:nvPicPr>
              <p:cNvPr id="4" name="図 3">
                <a:extLst>
                  <a:ext uri="{FF2B5EF4-FFF2-40B4-BE49-F238E27FC236}">
                    <a16:creationId xmlns:a16="http://schemas.microsoft.com/office/drawing/2014/main" id="{823B2957-5501-4868-85E8-BD28136EF20D}"/>
                  </a:ext>
                </a:extLst>
              </p:cNvPr>
              <p:cNvPicPr>
                <a:picLocks noChangeAspect="1"/>
              </p:cNvPicPr>
              <p:nvPr/>
            </p:nvPicPr>
            <p:blipFill rotWithShape="1">
              <a:blip r:embed="rId3"/>
              <a:srcRect b="5562"/>
              <a:stretch/>
            </p:blipFill>
            <p:spPr>
              <a:xfrm>
                <a:off x="494296" y="917248"/>
                <a:ext cx="6297968" cy="3343928"/>
              </a:xfrm>
              <a:prstGeom prst="rect">
                <a:avLst/>
              </a:prstGeom>
              <a:ln>
                <a:solidFill>
                  <a:schemeClr val="accent5"/>
                </a:solidFill>
              </a:ln>
            </p:spPr>
          </p:pic>
          <p:pic>
            <p:nvPicPr>
              <p:cNvPr id="31" name="図 30">
                <a:extLst>
                  <a:ext uri="{FF2B5EF4-FFF2-40B4-BE49-F238E27FC236}">
                    <a16:creationId xmlns:a16="http://schemas.microsoft.com/office/drawing/2014/main" id="{CAABFA8D-BD57-409C-B1BC-F32EBAA43FE9}"/>
                  </a:ext>
                </a:extLst>
              </p:cNvPr>
              <p:cNvPicPr>
                <a:picLocks noChangeAspect="1"/>
              </p:cNvPicPr>
              <p:nvPr/>
            </p:nvPicPr>
            <p:blipFill rotWithShape="1">
              <a:blip r:embed="rId4"/>
              <a:srcRect l="1194" t="87575" r="25188" b="5896"/>
              <a:stretch/>
            </p:blipFill>
            <p:spPr>
              <a:xfrm>
                <a:off x="494296" y="3823501"/>
                <a:ext cx="4817782" cy="240202"/>
              </a:xfrm>
              <a:prstGeom prst="rect">
                <a:avLst/>
              </a:prstGeom>
              <a:ln>
                <a:noFill/>
              </a:ln>
            </p:spPr>
          </p:pic>
          <p:pic>
            <p:nvPicPr>
              <p:cNvPr id="15" name="図 14">
                <a:extLst>
                  <a:ext uri="{FF2B5EF4-FFF2-40B4-BE49-F238E27FC236}">
                    <a16:creationId xmlns:a16="http://schemas.microsoft.com/office/drawing/2014/main" id="{2A69685D-6084-49DD-A70C-C1D33A2359E5}"/>
                  </a:ext>
                </a:extLst>
              </p:cNvPr>
              <p:cNvPicPr>
                <a:picLocks noChangeAspect="1"/>
              </p:cNvPicPr>
              <p:nvPr/>
            </p:nvPicPr>
            <p:blipFill>
              <a:blip r:embed="rId5"/>
              <a:stretch>
                <a:fillRect/>
              </a:stretch>
            </p:blipFill>
            <p:spPr>
              <a:xfrm>
                <a:off x="880317" y="1763836"/>
                <a:ext cx="1695796" cy="1695796"/>
              </a:xfrm>
              <a:prstGeom prst="rect">
                <a:avLst/>
              </a:prstGeom>
            </p:spPr>
          </p:pic>
          <p:pic>
            <p:nvPicPr>
              <p:cNvPr id="17" name="図 16">
                <a:extLst>
                  <a:ext uri="{FF2B5EF4-FFF2-40B4-BE49-F238E27FC236}">
                    <a16:creationId xmlns:a16="http://schemas.microsoft.com/office/drawing/2014/main" id="{8C16DE1D-A8E3-4E8B-AD2E-A05DD87F3F56}"/>
                  </a:ext>
                </a:extLst>
              </p:cNvPr>
              <p:cNvPicPr>
                <a:picLocks noChangeAspect="1"/>
              </p:cNvPicPr>
              <p:nvPr/>
            </p:nvPicPr>
            <p:blipFill>
              <a:blip r:embed="rId6"/>
              <a:stretch>
                <a:fillRect/>
              </a:stretch>
            </p:blipFill>
            <p:spPr>
              <a:xfrm>
                <a:off x="3327894" y="2000495"/>
                <a:ext cx="1513434" cy="1513434"/>
              </a:xfrm>
              <a:prstGeom prst="rect">
                <a:avLst/>
              </a:prstGeom>
            </p:spPr>
          </p:pic>
        </p:grpSp>
        <p:sp>
          <p:nvSpPr>
            <p:cNvPr id="41" name="コンテンツ プレースホルダー 2">
              <a:extLst>
                <a:ext uri="{FF2B5EF4-FFF2-40B4-BE49-F238E27FC236}">
                  <a16:creationId xmlns:a16="http://schemas.microsoft.com/office/drawing/2014/main" id="{B2AB5512-8045-45D3-A05F-1BABAAD8510D}"/>
                </a:ext>
              </a:extLst>
            </p:cNvPr>
            <p:cNvSpPr txBox="1">
              <a:spLocks/>
            </p:cNvSpPr>
            <p:nvPr/>
          </p:nvSpPr>
          <p:spPr>
            <a:xfrm>
              <a:off x="2013050" y="3787942"/>
              <a:ext cx="638176" cy="366703"/>
            </a:xfrm>
            <a:prstGeom prst="rect">
              <a:avLst/>
            </a:prstGeom>
          </p:spPr>
          <p:txBody>
            <a:bodyPr vert="eaVert"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50000"/>
                </a:lnSpc>
              </a:pPr>
              <a:r>
                <a:rPr lang="ja-JP" altLang="en-US" b="1" dirty="0">
                  <a:solidFill>
                    <a:srgbClr val="FF0000"/>
                  </a:solidFill>
                  <a:latin typeface="HGP創英角ｺﾞｼｯｸUB" panose="020B0900000000000000" pitchFamily="50" charset="-128"/>
                  <a:ea typeface="HGP創英角ｺﾞｼｯｸUB" panose="020B0900000000000000" pitchFamily="50" charset="-128"/>
                </a:rPr>
                <a:t>①</a:t>
              </a:r>
              <a:endParaRPr lang="en-US" altLang="ja-JP" b="1"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2" name="楕円 41">
              <a:extLst>
                <a:ext uri="{FF2B5EF4-FFF2-40B4-BE49-F238E27FC236}">
                  <a16:creationId xmlns:a16="http://schemas.microsoft.com/office/drawing/2014/main" id="{48BC41B9-6256-4579-9C81-C868C9213B8C}"/>
                </a:ext>
              </a:extLst>
            </p:cNvPr>
            <p:cNvSpPr/>
            <p:nvPr/>
          </p:nvSpPr>
          <p:spPr>
            <a:xfrm>
              <a:off x="2576113" y="3988691"/>
              <a:ext cx="488726" cy="4887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コンテンツ プレースホルダー 2">
              <a:extLst>
                <a:ext uri="{FF2B5EF4-FFF2-40B4-BE49-F238E27FC236}">
                  <a16:creationId xmlns:a16="http://schemas.microsoft.com/office/drawing/2014/main" id="{6011A462-EECC-4000-B0BD-387568FEFFFF}"/>
                </a:ext>
              </a:extLst>
            </p:cNvPr>
            <p:cNvSpPr txBox="1">
              <a:spLocks/>
            </p:cNvSpPr>
            <p:nvPr/>
          </p:nvSpPr>
          <p:spPr>
            <a:xfrm>
              <a:off x="4954933" y="3682892"/>
              <a:ext cx="638176" cy="366703"/>
            </a:xfrm>
            <a:prstGeom prst="rect">
              <a:avLst/>
            </a:prstGeom>
          </p:spPr>
          <p:txBody>
            <a:bodyPr vert="eaVert"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50000"/>
                </a:lnSpc>
              </a:pPr>
              <a:r>
                <a:rPr lang="ja-JP" altLang="en-US" b="1" dirty="0">
                  <a:solidFill>
                    <a:srgbClr val="FF0000"/>
                  </a:solidFill>
                  <a:latin typeface="HGP創英角ｺﾞｼｯｸUB" panose="020B0900000000000000" pitchFamily="50" charset="-128"/>
                  <a:ea typeface="HGP創英角ｺﾞｼｯｸUB" panose="020B0900000000000000" pitchFamily="50" charset="-128"/>
                </a:rPr>
                <a:t>➁</a:t>
              </a:r>
              <a:endParaRPr lang="en-US" altLang="ja-JP" b="1"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1" name="楕円 20">
              <a:extLst>
                <a:ext uri="{FF2B5EF4-FFF2-40B4-BE49-F238E27FC236}">
                  <a16:creationId xmlns:a16="http://schemas.microsoft.com/office/drawing/2014/main" id="{247F48B4-7DC9-45DF-8E87-CDEB9B234841}"/>
                </a:ext>
              </a:extLst>
            </p:cNvPr>
            <p:cNvSpPr/>
            <p:nvPr/>
          </p:nvSpPr>
          <p:spPr>
            <a:xfrm>
              <a:off x="5343287" y="4143309"/>
              <a:ext cx="1330590" cy="35249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6" name="図 45">
            <a:extLst>
              <a:ext uri="{FF2B5EF4-FFF2-40B4-BE49-F238E27FC236}">
                <a16:creationId xmlns:a16="http://schemas.microsoft.com/office/drawing/2014/main" id="{75124F76-E964-4AEE-9A7F-05B738202236}"/>
              </a:ext>
            </a:extLst>
          </p:cNvPr>
          <p:cNvPicPr>
            <a:picLocks noChangeAspect="1"/>
          </p:cNvPicPr>
          <p:nvPr/>
        </p:nvPicPr>
        <p:blipFill rotWithShape="1">
          <a:blip r:embed="rId7"/>
          <a:srcRect b="6106"/>
          <a:stretch/>
        </p:blipFill>
        <p:spPr>
          <a:xfrm>
            <a:off x="494295" y="6630392"/>
            <a:ext cx="5667771" cy="2991984"/>
          </a:xfrm>
          <a:prstGeom prst="rect">
            <a:avLst/>
          </a:prstGeom>
          <a:ln>
            <a:solidFill>
              <a:schemeClr val="accent5"/>
            </a:solidFill>
          </a:ln>
        </p:spPr>
      </p:pic>
      <p:pic>
        <p:nvPicPr>
          <p:cNvPr id="47" name="図 46">
            <a:extLst>
              <a:ext uri="{FF2B5EF4-FFF2-40B4-BE49-F238E27FC236}">
                <a16:creationId xmlns:a16="http://schemas.microsoft.com/office/drawing/2014/main" id="{A01B8377-62B9-48B6-AF85-8E1C9EB65C81}"/>
              </a:ext>
            </a:extLst>
          </p:cNvPr>
          <p:cNvPicPr>
            <a:picLocks noChangeAspect="1"/>
          </p:cNvPicPr>
          <p:nvPr/>
        </p:nvPicPr>
        <p:blipFill>
          <a:blip r:embed="rId5"/>
          <a:stretch>
            <a:fillRect/>
          </a:stretch>
        </p:blipFill>
        <p:spPr>
          <a:xfrm>
            <a:off x="790492" y="7311414"/>
            <a:ext cx="1695796" cy="1695796"/>
          </a:xfrm>
          <a:prstGeom prst="rect">
            <a:avLst/>
          </a:prstGeom>
        </p:spPr>
      </p:pic>
      <p:pic>
        <p:nvPicPr>
          <p:cNvPr id="48" name="図 47">
            <a:extLst>
              <a:ext uri="{FF2B5EF4-FFF2-40B4-BE49-F238E27FC236}">
                <a16:creationId xmlns:a16="http://schemas.microsoft.com/office/drawing/2014/main" id="{FDF359C7-B654-433A-8CBD-482A597B6EAB}"/>
              </a:ext>
            </a:extLst>
          </p:cNvPr>
          <p:cNvPicPr>
            <a:picLocks noChangeAspect="1"/>
          </p:cNvPicPr>
          <p:nvPr/>
        </p:nvPicPr>
        <p:blipFill>
          <a:blip r:embed="rId6"/>
          <a:stretch>
            <a:fillRect/>
          </a:stretch>
        </p:blipFill>
        <p:spPr>
          <a:xfrm>
            <a:off x="3064839" y="7493776"/>
            <a:ext cx="1513434" cy="1513434"/>
          </a:xfrm>
          <a:prstGeom prst="rect">
            <a:avLst/>
          </a:prstGeom>
        </p:spPr>
      </p:pic>
      <p:sp>
        <p:nvSpPr>
          <p:cNvPr id="23" name="吹き出し: 四角形 22">
            <a:extLst>
              <a:ext uri="{FF2B5EF4-FFF2-40B4-BE49-F238E27FC236}">
                <a16:creationId xmlns:a16="http://schemas.microsoft.com/office/drawing/2014/main" id="{AD002B17-B29F-4AFA-A2D4-5D99FCE704B1}"/>
              </a:ext>
            </a:extLst>
          </p:cNvPr>
          <p:cNvSpPr/>
          <p:nvPr/>
        </p:nvSpPr>
        <p:spPr>
          <a:xfrm>
            <a:off x="829218" y="6778842"/>
            <a:ext cx="3446080" cy="714934"/>
          </a:xfrm>
          <a:prstGeom prst="wedgeRectCallout">
            <a:avLst>
              <a:gd name="adj1" fmla="val 71537"/>
              <a:gd name="adj2" fmla="val 3002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コンテンツ プレースホルダー 2">
            <a:extLst>
              <a:ext uri="{FF2B5EF4-FFF2-40B4-BE49-F238E27FC236}">
                <a16:creationId xmlns:a16="http://schemas.microsoft.com/office/drawing/2014/main" id="{A71562E5-1C4F-4225-95E7-44EC7F742FA8}"/>
              </a:ext>
            </a:extLst>
          </p:cNvPr>
          <p:cNvSpPr txBox="1">
            <a:spLocks/>
          </p:cNvSpPr>
          <p:nvPr/>
        </p:nvSpPr>
        <p:spPr>
          <a:xfrm>
            <a:off x="983002" y="6778842"/>
            <a:ext cx="3138512" cy="67163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dirty="0">
                <a:latin typeface="07やさしさゴシック手書き" panose="02000600000000000000" pitchFamily="50" charset="-128"/>
                <a:ea typeface="ＪＳゴシック" panose="020B0609000101010101" pitchFamily="49" charset="-128"/>
              </a:rPr>
              <a:t>チャットは自動保存ができないので、議事録として使う場合や、記録として残しておきたい場合は写真におさめておく等工夫が必要です。</a:t>
            </a:r>
            <a:endParaRPr lang="en-US" altLang="ja-JP" sz="1200" dirty="0">
              <a:latin typeface="07やさしさゴシック手書き" panose="02000600000000000000" pitchFamily="50" charset="-128"/>
              <a:ea typeface="ＪＳゴシック" panose="020B0609000101010101" pitchFamily="49" charset="-128"/>
            </a:endParaRPr>
          </a:p>
        </p:txBody>
      </p:sp>
    </p:spTree>
    <p:extLst>
      <p:ext uri="{BB962C8B-B14F-4D97-AF65-F5344CB8AC3E}">
        <p14:creationId xmlns:p14="http://schemas.microsoft.com/office/powerpoint/2010/main" val="3267766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20B7A252-01B7-4A46-8118-3D93F5AA8EB1}"/>
              </a:ext>
            </a:extLst>
          </p:cNvPr>
          <p:cNvPicPr>
            <a:picLocks noChangeAspect="1"/>
          </p:cNvPicPr>
          <p:nvPr/>
        </p:nvPicPr>
        <p:blipFill rotWithShape="1">
          <a:blip r:embed="rId2"/>
          <a:srcRect b="10397"/>
          <a:stretch/>
        </p:blipFill>
        <p:spPr>
          <a:xfrm>
            <a:off x="451184" y="7058691"/>
            <a:ext cx="5166269" cy="2602604"/>
          </a:xfrm>
          <a:prstGeom prst="rect">
            <a:avLst/>
          </a:prstGeom>
          <a:ln>
            <a:solidFill>
              <a:schemeClr val="accent1"/>
            </a:solidFill>
          </a:ln>
        </p:spPr>
      </p:pic>
      <p:sp>
        <p:nvSpPr>
          <p:cNvPr id="26" name="正方形/長方形 25">
            <a:extLst>
              <a:ext uri="{FF2B5EF4-FFF2-40B4-BE49-F238E27FC236}">
                <a16:creationId xmlns:a16="http://schemas.microsoft.com/office/drawing/2014/main" id="{CCCE9262-28E6-42B5-8EB7-A62EE29CF3EC}"/>
              </a:ext>
            </a:extLst>
          </p:cNvPr>
          <p:cNvSpPr/>
          <p:nvPr/>
        </p:nvSpPr>
        <p:spPr>
          <a:xfrm>
            <a:off x="10734261" y="740028"/>
            <a:ext cx="874643" cy="4659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四角形: 角を丸くする 32">
            <a:extLst>
              <a:ext uri="{FF2B5EF4-FFF2-40B4-BE49-F238E27FC236}">
                <a16:creationId xmlns:a16="http://schemas.microsoft.com/office/drawing/2014/main" id="{1285D75A-3909-423E-BFFA-13ACC73B961A}"/>
              </a:ext>
            </a:extLst>
          </p:cNvPr>
          <p:cNvSpPr/>
          <p:nvPr/>
        </p:nvSpPr>
        <p:spPr>
          <a:xfrm>
            <a:off x="457161" y="289235"/>
            <a:ext cx="4886126" cy="834171"/>
          </a:xfrm>
          <a:prstGeom prst="roundRect">
            <a:avLst/>
          </a:prstGeom>
          <a:solidFill>
            <a:schemeClr val="accent2">
              <a:lumMod val="40000"/>
              <a:lumOff val="60000"/>
            </a:schemeClr>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4" name="コンテンツ プレースホルダー 5">
            <a:extLst>
              <a:ext uri="{FF2B5EF4-FFF2-40B4-BE49-F238E27FC236}">
                <a16:creationId xmlns:a16="http://schemas.microsoft.com/office/drawing/2014/main" id="{4FE27B4E-41B5-4C79-B014-E56319B6323E}"/>
              </a:ext>
            </a:extLst>
          </p:cNvPr>
          <p:cNvSpPr txBox="1">
            <a:spLocks/>
          </p:cNvSpPr>
          <p:nvPr/>
        </p:nvSpPr>
        <p:spPr>
          <a:xfrm>
            <a:off x="529390" y="405402"/>
            <a:ext cx="4813898" cy="36670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ja-JP" altLang="en-US" dirty="0"/>
              <a:t>ミーティングを充実させる機能　➁画面共有</a:t>
            </a:r>
            <a:endParaRPr lang="en-US" altLang="ja-JP" dirty="0"/>
          </a:p>
          <a:p>
            <a:endParaRPr lang="en-US" altLang="ja-JP" dirty="0"/>
          </a:p>
        </p:txBody>
      </p:sp>
      <p:sp>
        <p:nvSpPr>
          <p:cNvPr id="28" name="テキスト ボックス 27">
            <a:extLst>
              <a:ext uri="{FF2B5EF4-FFF2-40B4-BE49-F238E27FC236}">
                <a16:creationId xmlns:a16="http://schemas.microsoft.com/office/drawing/2014/main" id="{F262915D-7089-45B0-AEAE-2299C199D858}"/>
              </a:ext>
            </a:extLst>
          </p:cNvPr>
          <p:cNvSpPr txBox="1"/>
          <p:nvPr/>
        </p:nvSpPr>
        <p:spPr>
          <a:xfrm>
            <a:off x="6277970" y="9526137"/>
            <a:ext cx="395906" cy="276999"/>
          </a:xfrm>
          <a:prstGeom prst="rect">
            <a:avLst/>
          </a:prstGeom>
          <a:noFill/>
        </p:spPr>
        <p:txBody>
          <a:bodyPr wrap="square" rtlCol="0">
            <a:spAutoFit/>
          </a:bodyPr>
          <a:lstStyle/>
          <a:p>
            <a:r>
              <a:rPr kumimoji="1" lang="en-US" altLang="ja-JP" sz="1200" dirty="0"/>
              <a:t>14</a:t>
            </a:r>
          </a:p>
        </p:txBody>
      </p:sp>
      <p:grpSp>
        <p:nvGrpSpPr>
          <p:cNvPr id="6" name="グループ化 5">
            <a:extLst>
              <a:ext uri="{FF2B5EF4-FFF2-40B4-BE49-F238E27FC236}">
                <a16:creationId xmlns:a16="http://schemas.microsoft.com/office/drawing/2014/main" id="{C6962E6F-C9CB-4214-B46D-CF75B293C3FF}"/>
              </a:ext>
            </a:extLst>
          </p:cNvPr>
          <p:cNvGrpSpPr/>
          <p:nvPr/>
        </p:nvGrpSpPr>
        <p:grpSpPr>
          <a:xfrm>
            <a:off x="457161" y="1258679"/>
            <a:ext cx="6490075" cy="1796817"/>
            <a:chOff x="526833" y="4357664"/>
            <a:chExt cx="6490075" cy="1796817"/>
          </a:xfrm>
        </p:grpSpPr>
        <p:pic>
          <p:nvPicPr>
            <p:cNvPr id="14" name="図 13">
              <a:extLst>
                <a:ext uri="{FF2B5EF4-FFF2-40B4-BE49-F238E27FC236}">
                  <a16:creationId xmlns:a16="http://schemas.microsoft.com/office/drawing/2014/main" id="{F2632FBF-6E57-40F6-92CD-31DDCEC03911}"/>
                </a:ext>
              </a:extLst>
            </p:cNvPr>
            <p:cNvPicPr>
              <a:picLocks noChangeAspect="1"/>
            </p:cNvPicPr>
            <p:nvPr/>
          </p:nvPicPr>
          <p:blipFill rotWithShape="1">
            <a:blip r:embed="rId3">
              <a:extLst>
                <a:ext uri="{28A0092B-C50C-407E-A947-70E740481C1C}">
                  <a14:useLocalDpi xmlns:a14="http://schemas.microsoft.com/office/drawing/2010/main" val="0"/>
                </a:ext>
              </a:extLst>
            </a:blip>
            <a:srcRect b="30598"/>
            <a:stretch/>
          </p:blipFill>
          <p:spPr>
            <a:xfrm>
              <a:off x="4855240" y="5029300"/>
              <a:ext cx="2161668" cy="1125181"/>
            </a:xfrm>
            <a:prstGeom prst="rect">
              <a:avLst/>
            </a:prstGeom>
          </p:spPr>
        </p:pic>
        <p:grpSp>
          <p:nvGrpSpPr>
            <p:cNvPr id="4" name="グループ化 3">
              <a:extLst>
                <a:ext uri="{FF2B5EF4-FFF2-40B4-BE49-F238E27FC236}">
                  <a16:creationId xmlns:a16="http://schemas.microsoft.com/office/drawing/2014/main" id="{9EABDF15-BAC7-4E4A-BA06-C0840DB37FC0}"/>
                </a:ext>
              </a:extLst>
            </p:cNvPr>
            <p:cNvGrpSpPr/>
            <p:nvPr/>
          </p:nvGrpSpPr>
          <p:grpSpPr>
            <a:xfrm>
              <a:off x="526833" y="4357664"/>
              <a:ext cx="5667771" cy="1560944"/>
              <a:chOff x="457161" y="4444754"/>
              <a:chExt cx="5667771" cy="1560944"/>
            </a:xfrm>
          </p:grpSpPr>
          <p:sp>
            <p:nvSpPr>
              <p:cNvPr id="22" name="正方形/長方形 21">
                <a:extLst>
                  <a:ext uri="{FF2B5EF4-FFF2-40B4-BE49-F238E27FC236}">
                    <a16:creationId xmlns:a16="http://schemas.microsoft.com/office/drawing/2014/main" id="{16A5C3AD-F155-4813-A75E-B4D6EA4C6DA2}"/>
                  </a:ext>
                </a:extLst>
              </p:cNvPr>
              <p:cNvSpPr/>
              <p:nvPr/>
            </p:nvSpPr>
            <p:spPr>
              <a:xfrm>
                <a:off x="659764" y="5773484"/>
                <a:ext cx="1621889" cy="232214"/>
              </a:xfrm>
              <a:prstGeom prst="rect">
                <a:avLst/>
              </a:prstGeom>
              <a:solidFill>
                <a:srgbClr val="00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22831BC7-9868-4E01-907D-A7F0DE71C37D}"/>
                  </a:ext>
                </a:extLst>
              </p:cNvPr>
              <p:cNvSpPr/>
              <p:nvPr/>
            </p:nvSpPr>
            <p:spPr>
              <a:xfrm>
                <a:off x="659764" y="4983842"/>
                <a:ext cx="1445823" cy="232214"/>
              </a:xfrm>
              <a:prstGeom prst="rect">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コンテンツ プレースホルダー 2">
                <a:extLst>
                  <a:ext uri="{FF2B5EF4-FFF2-40B4-BE49-F238E27FC236}">
                    <a16:creationId xmlns:a16="http://schemas.microsoft.com/office/drawing/2014/main" id="{6C5F646E-014B-4758-9CBB-35BB3BA11733}"/>
                  </a:ext>
                </a:extLst>
              </p:cNvPr>
              <p:cNvSpPr txBox="1">
                <a:spLocks/>
              </p:cNvSpPr>
              <p:nvPr/>
            </p:nvSpPr>
            <p:spPr>
              <a:xfrm>
                <a:off x="457161" y="4444754"/>
                <a:ext cx="5667771" cy="67163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dirty="0">
                    <a:latin typeface="07やさしさゴシック手書き" panose="02000600000000000000" pitchFamily="50" charset="-128"/>
                    <a:ea typeface="ＪＳゴシック" panose="020B0609000101010101" pitchFamily="49" charset="-128"/>
                  </a:rPr>
                  <a:t>　はじめに・・・</a:t>
                </a:r>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　ホストが「画面共有の許可」をする必要があります。</a:t>
                </a:r>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　自分がホストの場合　</a:t>
                </a:r>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　①</a:t>
                </a:r>
                <a:r>
                  <a:rPr lang="en-US" altLang="ja-JP" sz="1200" dirty="0">
                    <a:latin typeface="07やさしさゴシック手書き" panose="02000600000000000000" pitchFamily="50" charset="-128"/>
                    <a:ea typeface="ＪＳゴシック" panose="020B0609000101010101" pitchFamily="49" charset="-128"/>
                  </a:rPr>
                  <a:t>Zoom</a:t>
                </a:r>
                <a:r>
                  <a:rPr lang="ja-JP" altLang="en-US" sz="1200" dirty="0">
                    <a:latin typeface="07やさしさゴシック手書き" panose="02000600000000000000" pitchFamily="50" charset="-128"/>
                    <a:ea typeface="ＪＳゴシック" panose="020B0609000101010101" pitchFamily="49" charset="-128"/>
                  </a:rPr>
                  <a:t>使用中に、画面上の「画面の共有」右の「</a:t>
                </a:r>
                <a:r>
                  <a:rPr lang="en-US" altLang="ja-JP" sz="1200" dirty="0">
                    <a:latin typeface="07やさしさゴシック手書き" panose="02000600000000000000" pitchFamily="50" charset="-128"/>
                    <a:ea typeface="ＪＳゴシック" panose="020B0609000101010101" pitchFamily="49" charset="-128"/>
                  </a:rPr>
                  <a:t>^</a:t>
                </a:r>
                <a:r>
                  <a:rPr lang="ja-JP" altLang="en-US" sz="1200" dirty="0">
                    <a:latin typeface="07やさしさゴシック手書き" panose="02000600000000000000" pitchFamily="50" charset="-128"/>
                    <a:ea typeface="ＪＳゴシック" panose="020B0609000101010101" pitchFamily="49" charset="-128"/>
                  </a:rPr>
                  <a:t>」を押す。　</a:t>
                </a:r>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　➁「複数の参加者が同時に共有可能」を押す。</a:t>
                </a:r>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　他の人がホストの場合</a:t>
                </a:r>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　➀ホストに上記の操作をしてもらう。</a:t>
                </a:r>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➀「画面の共有」（緑色）を押す。</a:t>
                </a:r>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➁共有したいものを選び、右下の「共有」を押す。</a:t>
                </a:r>
                <a:endParaRPr lang="en-US" altLang="ja-JP" sz="1200" dirty="0">
                  <a:latin typeface="07やさしさゴシック手書き" panose="02000600000000000000" pitchFamily="50" charset="-128"/>
                  <a:ea typeface="ＪＳゴシック" panose="020B0609000101010101" pitchFamily="49" charset="-128"/>
                </a:endParaRPr>
              </a:p>
            </p:txBody>
          </p:sp>
        </p:grpSp>
      </p:grpSp>
      <p:grpSp>
        <p:nvGrpSpPr>
          <p:cNvPr id="7" name="グループ化 6">
            <a:extLst>
              <a:ext uri="{FF2B5EF4-FFF2-40B4-BE49-F238E27FC236}">
                <a16:creationId xmlns:a16="http://schemas.microsoft.com/office/drawing/2014/main" id="{3077D4AC-B4DB-4B81-8A87-A6BB8ED32617}"/>
              </a:ext>
            </a:extLst>
          </p:cNvPr>
          <p:cNvGrpSpPr/>
          <p:nvPr/>
        </p:nvGrpSpPr>
        <p:grpSpPr>
          <a:xfrm>
            <a:off x="451185" y="3622786"/>
            <a:ext cx="5586778" cy="3085699"/>
            <a:chOff x="457161" y="1217121"/>
            <a:chExt cx="5586778" cy="3085699"/>
          </a:xfrm>
        </p:grpSpPr>
        <p:pic>
          <p:nvPicPr>
            <p:cNvPr id="2" name="図 1">
              <a:extLst>
                <a:ext uri="{FF2B5EF4-FFF2-40B4-BE49-F238E27FC236}">
                  <a16:creationId xmlns:a16="http://schemas.microsoft.com/office/drawing/2014/main" id="{47E7D435-1BD9-433F-8890-9DBD4FE73347}"/>
                </a:ext>
              </a:extLst>
            </p:cNvPr>
            <p:cNvPicPr>
              <a:picLocks noChangeAspect="1"/>
            </p:cNvPicPr>
            <p:nvPr/>
          </p:nvPicPr>
          <p:blipFill rotWithShape="1">
            <a:blip r:embed="rId4"/>
            <a:srcRect b="4610"/>
            <a:stretch/>
          </p:blipFill>
          <p:spPr>
            <a:xfrm>
              <a:off x="457161" y="1217121"/>
              <a:ext cx="5586778" cy="2991984"/>
            </a:xfrm>
            <a:prstGeom prst="rect">
              <a:avLst/>
            </a:prstGeom>
            <a:ln>
              <a:solidFill>
                <a:schemeClr val="accent1"/>
              </a:solidFill>
            </a:ln>
          </p:spPr>
        </p:pic>
        <p:grpSp>
          <p:nvGrpSpPr>
            <p:cNvPr id="20" name="グループ化 19">
              <a:extLst>
                <a:ext uri="{FF2B5EF4-FFF2-40B4-BE49-F238E27FC236}">
                  <a16:creationId xmlns:a16="http://schemas.microsoft.com/office/drawing/2014/main" id="{6F3F9E31-E8FB-4C62-82B2-CEA95268D60E}"/>
                </a:ext>
              </a:extLst>
            </p:cNvPr>
            <p:cNvGrpSpPr/>
            <p:nvPr/>
          </p:nvGrpSpPr>
          <p:grpSpPr>
            <a:xfrm>
              <a:off x="931124" y="1832461"/>
              <a:ext cx="4692306" cy="1948169"/>
              <a:chOff x="931124" y="1540718"/>
              <a:chExt cx="4692306" cy="1948169"/>
            </a:xfrm>
          </p:grpSpPr>
          <p:pic>
            <p:nvPicPr>
              <p:cNvPr id="15" name="図 14">
                <a:extLst>
                  <a:ext uri="{FF2B5EF4-FFF2-40B4-BE49-F238E27FC236}">
                    <a16:creationId xmlns:a16="http://schemas.microsoft.com/office/drawing/2014/main" id="{2A69685D-6084-49DD-A70C-C1D33A2359E5}"/>
                  </a:ext>
                </a:extLst>
              </p:cNvPr>
              <p:cNvPicPr>
                <a:picLocks noChangeAspect="1"/>
              </p:cNvPicPr>
              <p:nvPr/>
            </p:nvPicPr>
            <p:blipFill>
              <a:blip r:embed="rId5"/>
              <a:stretch>
                <a:fillRect/>
              </a:stretch>
            </p:blipFill>
            <p:spPr>
              <a:xfrm>
                <a:off x="931124" y="1540718"/>
                <a:ext cx="1889352" cy="1889352"/>
              </a:xfrm>
              <a:prstGeom prst="rect">
                <a:avLst/>
              </a:prstGeom>
            </p:spPr>
          </p:pic>
          <p:pic>
            <p:nvPicPr>
              <p:cNvPr id="17" name="図 16">
                <a:extLst>
                  <a:ext uri="{FF2B5EF4-FFF2-40B4-BE49-F238E27FC236}">
                    <a16:creationId xmlns:a16="http://schemas.microsoft.com/office/drawing/2014/main" id="{8C16DE1D-A8E3-4E8B-AD2E-A05DD87F3F56}"/>
                  </a:ext>
                </a:extLst>
              </p:cNvPr>
              <p:cNvPicPr>
                <a:picLocks noChangeAspect="1"/>
              </p:cNvPicPr>
              <p:nvPr/>
            </p:nvPicPr>
            <p:blipFill>
              <a:blip r:embed="rId6"/>
              <a:stretch>
                <a:fillRect/>
              </a:stretch>
            </p:blipFill>
            <p:spPr>
              <a:xfrm>
                <a:off x="3821556" y="1687013"/>
                <a:ext cx="1801874" cy="1801874"/>
              </a:xfrm>
              <a:prstGeom prst="rect">
                <a:avLst/>
              </a:prstGeom>
            </p:spPr>
          </p:pic>
        </p:grpSp>
        <p:sp>
          <p:nvSpPr>
            <p:cNvPr id="41" name="コンテンツ プレースホルダー 2">
              <a:extLst>
                <a:ext uri="{FF2B5EF4-FFF2-40B4-BE49-F238E27FC236}">
                  <a16:creationId xmlns:a16="http://schemas.microsoft.com/office/drawing/2014/main" id="{B2AB5512-8045-45D3-A05F-1BABAAD8510D}"/>
                </a:ext>
              </a:extLst>
            </p:cNvPr>
            <p:cNvSpPr txBox="1">
              <a:spLocks/>
            </p:cNvSpPr>
            <p:nvPr/>
          </p:nvSpPr>
          <p:spPr>
            <a:xfrm>
              <a:off x="2013050" y="3787942"/>
              <a:ext cx="638176" cy="366703"/>
            </a:xfrm>
            <a:prstGeom prst="rect">
              <a:avLst/>
            </a:prstGeom>
          </p:spPr>
          <p:txBody>
            <a:bodyPr vert="eaVert"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50000"/>
                </a:lnSpc>
              </a:pPr>
              <a:r>
                <a:rPr lang="ja-JP" altLang="en-US" b="1" dirty="0">
                  <a:solidFill>
                    <a:srgbClr val="FF0000"/>
                  </a:solidFill>
                  <a:latin typeface="HGP創英角ｺﾞｼｯｸUB" panose="020B0900000000000000" pitchFamily="50" charset="-128"/>
                  <a:ea typeface="HGP創英角ｺﾞｼｯｸUB" panose="020B0900000000000000" pitchFamily="50" charset="-128"/>
                </a:rPr>
                <a:t>①</a:t>
              </a:r>
              <a:endParaRPr lang="en-US" altLang="ja-JP" b="1"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2" name="楕円 41">
              <a:extLst>
                <a:ext uri="{FF2B5EF4-FFF2-40B4-BE49-F238E27FC236}">
                  <a16:creationId xmlns:a16="http://schemas.microsoft.com/office/drawing/2014/main" id="{48BC41B9-6256-4579-9C81-C868C9213B8C}"/>
                </a:ext>
              </a:extLst>
            </p:cNvPr>
            <p:cNvSpPr/>
            <p:nvPr/>
          </p:nvSpPr>
          <p:spPr>
            <a:xfrm>
              <a:off x="2845150" y="3814094"/>
              <a:ext cx="488726" cy="48872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4" name="コンテンツ プレースホルダー 5">
            <a:extLst>
              <a:ext uri="{FF2B5EF4-FFF2-40B4-BE49-F238E27FC236}">
                <a16:creationId xmlns:a16="http://schemas.microsoft.com/office/drawing/2014/main" id="{BC320F66-C5A8-4A67-B5FF-814E79200436}"/>
              </a:ext>
            </a:extLst>
          </p:cNvPr>
          <p:cNvSpPr txBox="1">
            <a:spLocks/>
          </p:cNvSpPr>
          <p:nvPr/>
        </p:nvSpPr>
        <p:spPr>
          <a:xfrm>
            <a:off x="550847" y="802240"/>
            <a:ext cx="4539258" cy="366703"/>
          </a:xfrm>
          <a:prstGeom prst="rect">
            <a:avLst/>
          </a:prstGeom>
        </p:spPr>
        <p:txBody>
          <a:bodyPr vert="horz" lIns="91440" tIns="45720" rIns="91440" bIns="45720" rtlCol="0">
            <a:normAutofit fontScale="62500" lnSpcReduction="20000"/>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ja-JP" altLang="en-US" dirty="0"/>
              <a:t>オンライン会議をしながら、全員で同じ画面を共有できます。</a:t>
            </a:r>
            <a:endParaRPr lang="en-US" altLang="ja-JP" dirty="0"/>
          </a:p>
        </p:txBody>
      </p:sp>
      <p:sp>
        <p:nvSpPr>
          <p:cNvPr id="45" name="コンテンツ プレースホルダー 2">
            <a:extLst>
              <a:ext uri="{FF2B5EF4-FFF2-40B4-BE49-F238E27FC236}">
                <a16:creationId xmlns:a16="http://schemas.microsoft.com/office/drawing/2014/main" id="{6011A462-EECC-4000-B0BD-387568FEFFFF}"/>
              </a:ext>
            </a:extLst>
          </p:cNvPr>
          <p:cNvSpPr txBox="1">
            <a:spLocks/>
          </p:cNvSpPr>
          <p:nvPr/>
        </p:nvSpPr>
        <p:spPr>
          <a:xfrm>
            <a:off x="1687986" y="8343119"/>
            <a:ext cx="638176" cy="366703"/>
          </a:xfrm>
          <a:prstGeom prst="rect">
            <a:avLst/>
          </a:prstGeom>
        </p:spPr>
        <p:txBody>
          <a:bodyPr vert="eaVert"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50000"/>
              </a:lnSpc>
            </a:pPr>
            <a:r>
              <a:rPr lang="ja-JP" altLang="en-US" b="1" dirty="0">
                <a:solidFill>
                  <a:srgbClr val="FF0000"/>
                </a:solidFill>
                <a:latin typeface="HGP創英角ｺﾞｼｯｸUB" panose="020B0900000000000000" pitchFamily="50" charset="-128"/>
                <a:ea typeface="HGP創英角ｺﾞｼｯｸUB" panose="020B0900000000000000" pitchFamily="50" charset="-128"/>
              </a:rPr>
              <a:t>➁</a:t>
            </a:r>
            <a:endParaRPr lang="en-US" altLang="ja-JP" b="1"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1" name="楕円 20">
            <a:extLst>
              <a:ext uri="{FF2B5EF4-FFF2-40B4-BE49-F238E27FC236}">
                <a16:creationId xmlns:a16="http://schemas.microsoft.com/office/drawing/2014/main" id="{247F48B4-7DC9-45DF-8E87-CDEB9B234841}"/>
              </a:ext>
            </a:extLst>
          </p:cNvPr>
          <p:cNvSpPr/>
          <p:nvPr/>
        </p:nvSpPr>
        <p:spPr>
          <a:xfrm>
            <a:off x="4258491" y="9073749"/>
            <a:ext cx="679270" cy="2695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吹き出し: 角を丸めた四角形 4">
            <a:extLst>
              <a:ext uri="{FF2B5EF4-FFF2-40B4-BE49-F238E27FC236}">
                <a16:creationId xmlns:a16="http://schemas.microsoft.com/office/drawing/2014/main" id="{19F7F84E-16A6-4BC2-B42C-490FDC632B68}"/>
              </a:ext>
            </a:extLst>
          </p:cNvPr>
          <p:cNvSpPr/>
          <p:nvPr/>
        </p:nvSpPr>
        <p:spPr>
          <a:xfrm>
            <a:off x="529390" y="1196178"/>
            <a:ext cx="4497772" cy="1942286"/>
          </a:xfrm>
          <a:prstGeom prst="wedgeRoundRectCallout">
            <a:avLst>
              <a:gd name="adj1" fmla="val 60294"/>
              <a:gd name="adj2" fmla="val -2962"/>
              <a:gd name="adj3" fmla="val 16667"/>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コンテンツ プレースホルダー 2">
            <a:extLst>
              <a:ext uri="{FF2B5EF4-FFF2-40B4-BE49-F238E27FC236}">
                <a16:creationId xmlns:a16="http://schemas.microsoft.com/office/drawing/2014/main" id="{BC195CBB-F380-4A0E-AAC8-F451F918245B}"/>
              </a:ext>
            </a:extLst>
          </p:cNvPr>
          <p:cNvSpPr txBox="1">
            <a:spLocks/>
          </p:cNvSpPr>
          <p:nvPr/>
        </p:nvSpPr>
        <p:spPr>
          <a:xfrm>
            <a:off x="3694340" y="8822358"/>
            <a:ext cx="638176" cy="366703"/>
          </a:xfrm>
          <a:prstGeom prst="rect">
            <a:avLst/>
          </a:prstGeom>
        </p:spPr>
        <p:txBody>
          <a:bodyPr vert="eaVert"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50000"/>
              </a:lnSpc>
            </a:pPr>
            <a:r>
              <a:rPr lang="ja-JP" altLang="en-US" b="1" dirty="0">
                <a:solidFill>
                  <a:srgbClr val="FF0000"/>
                </a:solidFill>
                <a:latin typeface="HGP創英角ｺﾞｼｯｸUB" panose="020B0900000000000000" pitchFamily="50" charset="-128"/>
                <a:ea typeface="HGP創英角ｺﾞｼｯｸUB" panose="020B0900000000000000" pitchFamily="50" charset="-128"/>
              </a:rPr>
              <a:t>③</a:t>
            </a:r>
            <a:endParaRPr lang="en-US" altLang="ja-JP" b="1" dirty="0">
              <a:solidFill>
                <a:srgbClr val="FF0000"/>
              </a:solidFill>
              <a:latin typeface="HGP創英角ｺﾞｼｯｸUB" panose="020B0900000000000000" pitchFamily="50" charset="-128"/>
              <a:ea typeface="HGP創英角ｺﾞｼｯｸUB" panose="020B0900000000000000" pitchFamily="50" charset="-128"/>
            </a:endParaRPr>
          </a:p>
        </p:txBody>
      </p:sp>
      <p:pic>
        <p:nvPicPr>
          <p:cNvPr id="27" name="図 26">
            <a:extLst>
              <a:ext uri="{FF2B5EF4-FFF2-40B4-BE49-F238E27FC236}">
                <a16:creationId xmlns:a16="http://schemas.microsoft.com/office/drawing/2014/main" id="{7C2FB5ED-C5DF-4875-A8CA-2D4AFEFDCB55}"/>
              </a:ext>
            </a:extLst>
          </p:cNvPr>
          <p:cNvPicPr>
            <a:picLocks noChangeAspect="1"/>
          </p:cNvPicPr>
          <p:nvPr/>
        </p:nvPicPr>
        <p:blipFill>
          <a:blip r:embed="rId5"/>
          <a:stretch>
            <a:fillRect/>
          </a:stretch>
        </p:blipFill>
        <p:spPr>
          <a:xfrm>
            <a:off x="1270572" y="7894313"/>
            <a:ext cx="355641" cy="355641"/>
          </a:xfrm>
          <a:prstGeom prst="rect">
            <a:avLst/>
          </a:prstGeom>
        </p:spPr>
      </p:pic>
      <p:pic>
        <p:nvPicPr>
          <p:cNvPr id="30" name="図 29">
            <a:extLst>
              <a:ext uri="{FF2B5EF4-FFF2-40B4-BE49-F238E27FC236}">
                <a16:creationId xmlns:a16="http://schemas.microsoft.com/office/drawing/2014/main" id="{D1CB5640-276D-4224-B989-AD30DAD94DCF}"/>
              </a:ext>
            </a:extLst>
          </p:cNvPr>
          <p:cNvPicPr>
            <a:picLocks noChangeAspect="1"/>
          </p:cNvPicPr>
          <p:nvPr/>
        </p:nvPicPr>
        <p:blipFill>
          <a:blip r:embed="rId6"/>
          <a:stretch>
            <a:fillRect/>
          </a:stretch>
        </p:blipFill>
        <p:spPr>
          <a:xfrm>
            <a:off x="1687986" y="7910818"/>
            <a:ext cx="356022" cy="356022"/>
          </a:xfrm>
          <a:prstGeom prst="rect">
            <a:avLst/>
          </a:prstGeom>
        </p:spPr>
      </p:pic>
    </p:spTree>
    <p:extLst>
      <p:ext uri="{BB962C8B-B14F-4D97-AF65-F5344CB8AC3E}">
        <p14:creationId xmlns:p14="http://schemas.microsoft.com/office/powerpoint/2010/main" val="163614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CCCE9262-28E6-42B5-8EB7-A62EE29CF3EC}"/>
              </a:ext>
            </a:extLst>
          </p:cNvPr>
          <p:cNvSpPr/>
          <p:nvPr/>
        </p:nvSpPr>
        <p:spPr>
          <a:xfrm>
            <a:off x="10734261" y="740028"/>
            <a:ext cx="874643" cy="4659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F262915D-7089-45B0-AEAE-2299C199D858}"/>
              </a:ext>
            </a:extLst>
          </p:cNvPr>
          <p:cNvSpPr txBox="1"/>
          <p:nvPr/>
        </p:nvSpPr>
        <p:spPr>
          <a:xfrm>
            <a:off x="172445" y="9526137"/>
            <a:ext cx="395906" cy="276999"/>
          </a:xfrm>
          <a:prstGeom prst="rect">
            <a:avLst/>
          </a:prstGeom>
          <a:noFill/>
        </p:spPr>
        <p:txBody>
          <a:bodyPr wrap="square" rtlCol="0">
            <a:spAutoFit/>
          </a:bodyPr>
          <a:lstStyle/>
          <a:p>
            <a:r>
              <a:rPr kumimoji="1" lang="en-US" altLang="ja-JP" sz="1200" dirty="0"/>
              <a:t>15</a:t>
            </a:r>
          </a:p>
        </p:txBody>
      </p:sp>
      <p:sp>
        <p:nvSpPr>
          <p:cNvPr id="32" name="コンテンツ プレースホルダー 2">
            <a:extLst>
              <a:ext uri="{FF2B5EF4-FFF2-40B4-BE49-F238E27FC236}">
                <a16:creationId xmlns:a16="http://schemas.microsoft.com/office/drawing/2014/main" id="{8BCC6472-E978-4C05-A761-60EB8365B35A}"/>
              </a:ext>
            </a:extLst>
          </p:cNvPr>
          <p:cNvSpPr txBox="1">
            <a:spLocks/>
          </p:cNvSpPr>
          <p:nvPr/>
        </p:nvSpPr>
        <p:spPr>
          <a:xfrm>
            <a:off x="423042" y="404210"/>
            <a:ext cx="6182474" cy="67163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dirty="0">
                <a:latin typeface="07やさしさゴシック手書き" panose="02000600000000000000" pitchFamily="50" charset="-128"/>
                <a:ea typeface="ＪＳゴシック" panose="020B0609000101010101" pitchFamily="49" charset="-128"/>
              </a:rPr>
              <a:t>　③画面の共有が始まります。</a:t>
            </a:r>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　</a:t>
            </a:r>
            <a:r>
              <a:rPr lang="ja-JP" altLang="en-US" sz="1000" dirty="0">
                <a:latin typeface="07やさしさゴシック手書き" panose="02000600000000000000" pitchFamily="50" charset="-128"/>
                <a:ea typeface="ＪＳゴシック" panose="020B0609000101010101" pitchFamily="49" charset="-128"/>
              </a:rPr>
              <a:t>（下の絵では例として</a:t>
            </a:r>
            <a:r>
              <a:rPr lang="en-US" altLang="ja-JP" sz="1000" dirty="0">
                <a:latin typeface="07やさしさゴシック手書き" panose="02000600000000000000" pitchFamily="50" charset="-128"/>
                <a:ea typeface="ＪＳゴシック" panose="020B0609000101010101" pitchFamily="49" charset="-128"/>
              </a:rPr>
              <a:t>PC</a:t>
            </a:r>
            <a:r>
              <a:rPr lang="ja-JP" altLang="en-US" sz="1000" dirty="0">
                <a:latin typeface="07やさしさゴシック手書き" panose="02000600000000000000" pitchFamily="50" charset="-128"/>
                <a:ea typeface="ＪＳゴシック" panose="020B0609000101010101" pitchFamily="49" charset="-128"/>
              </a:rPr>
              <a:t>上に映したパワーポイントの画面になっています。）</a:t>
            </a:r>
            <a:endParaRPr lang="en-US" altLang="ja-JP" sz="1000" dirty="0">
              <a:latin typeface="07やさしさゴシック手書き" panose="02000600000000000000" pitchFamily="50" charset="-128"/>
              <a:ea typeface="ＪＳゴシック" panose="020B0609000101010101" pitchFamily="49" charset="-128"/>
            </a:endParaRPr>
          </a:p>
          <a:p>
            <a:pPr algn="l"/>
            <a:r>
              <a:rPr lang="ja-JP" altLang="en-US" sz="1000" dirty="0">
                <a:latin typeface="07やさしさゴシック手書き" panose="02000600000000000000" pitchFamily="50" charset="-128"/>
                <a:ea typeface="ＪＳゴシック" panose="020B0609000101010101" pitchFamily="49" charset="-128"/>
              </a:rPr>
              <a:t>　</a:t>
            </a:r>
            <a:r>
              <a:rPr lang="ja-JP" altLang="en-US" sz="1200" dirty="0">
                <a:latin typeface="07やさしさゴシック手書き" panose="02000600000000000000" pitchFamily="50" charset="-128"/>
                <a:ea typeface="ＪＳゴシック" panose="020B0609000101010101" pitchFamily="49" charset="-128"/>
              </a:rPr>
              <a:t>④共有を停止したい場合「共有の停止」を押すと、元の</a:t>
            </a:r>
            <a:r>
              <a:rPr lang="en-US" altLang="ja-JP" sz="1200" dirty="0">
                <a:latin typeface="07やさしさゴシック手書き" panose="02000600000000000000" pitchFamily="50" charset="-128"/>
                <a:ea typeface="ＪＳゴシック" panose="020B0609000101010101" pitchFamily="49" charset="-128"/>
              </a:rPr>
              <a:t>Zoom</a:t>
            </a:r>
            <a:r>
              <a:rPr lang="ja-JP" altLang="en-US" sz="1200" dirty="0">
                <a:latin typeface="07やさしさゴシック手書き" panose="02000600000000000000" pitchFamily="50" charset="-128"/>
                <a:ea typeface="ＪＳゴシック" panose="020B0609000101010101" pitchFamily="49" charset="-128"/>
              </a:rPr>
              <a:t>画面に戻ります。</a:t>
            </a:r>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000" dirty="0">
              <a:latin typeface="07やさしさゴシック手書き" panose="02000600000000000000" pitchFamily="50" charset="-128"/>
              <a:ea typeface="ＪＳゴシック" panose="020B0609000101010101" pitchFamily="49" charset="-128"/>
            </a:endParaRPr>
          </a:p>
          <a:p>
            <a:pPr algn="l"/>
            <a:endParaRPr lang="en-US" altLang="ja-JP" sz="1000" dirty="0">
              <a:latin typeface="07やさしさゴシック手書き" panose="02000600000000000000" pitchFamily="50" charset="-128"/>
              <a:ea typeface="ＪＳゴシック" panose="020B0609000101010101" pitchFamily="49" charset="-128"/>
            </a:endParaRPr>
          </a:p>
          <a:p>
            <a:pPr algn="l"/>
            <a:endParaRPr lang="en-US" altLang="ja-JP" sz="1000" dirty="0">
              <a:latin typeface="07やさしさゴシック手書き" panose="02000600000000000000" pitchFamily="50" charset="-128"/>
              <a:ea typeface="ＪＳゴシック" panose="020B0609000101010101" pitchFamily="49" charset="-128"/>
            </a:endParaRPr>
          </a:p>
          <a:p>
            <a:pPr algn="l"/>
            <a:endParaRPr lang="en-US" altLang="ja-JP" sz="1000" dirty="0">
              <a:latin typeface="07やさしさゴシック手書き" panose="02000600000000000000" pitchFamily="50" charset="-128"/>
              <a:ea typeface="ＪＳゴシック" panose="020B0609000101010101" pitchFamily="49" charset="-128"/>
            </a:endParaRPr>
          </a:p>
          <a:p>
            <a:pPr algn="l"/>
            <a:endParaRPr lang="en-US" altLang="ja-JP" sz="1000" dirty="0">
              <a:latin typeface="07やさしさゴシック手書き" panose="02000600000000000000" pitchFamily="50" charset="-128"/>
              <a:ea typeface="ＪＳゴシック" panose="020B0609000101010101" pitchFamily="49" charset="-128"/>
            </a:endParaRPr>
          </a:p>
          <a:p>
            <a:pPr algn="l"/>
            <a:endParaRPr lang="en-US" altLang="ja-JP" sz="1000" dirty="0">
              <a:latin typeface="07やさしさゴシック手書き" panose="02000600000000000000" pitchFamily="50" charset="-128"/>
              <a:ea typeface="ＪＳゴシック" panose="020B0609000101010101" pitchFamily="49" charset="-128"/>
            </a:endParaRPr>
          </a:p>
          <a:p>
            <a:pPr algn="l"/>
            <a:endParaRPr lang="en-US" altLang="ja-JP" sz="1000" dirty="0">
              <a:latin typeface="07やさしさゴシック手書き" panose="02000600000000000000" pitchFamily="50" charset="-128"/>
              <a:ea typeface="ＪＳゴシック" panose="020B0609000101010101" pitchFamily="49" charset="-128"/>
            </a:endParaRPr>
          </a:p>
          <a:p>
            <a:pPr algn="l"/>
            <a:endParaRPr lang="en-US" altLang="ja-JP" sz="1000" dirty="0">
              <a:latin typeface="07やさしさゴシック手書き" panose="02000600000000000000" pitchFamily="50" charset="-128"/>
              <a:ea typeface="ＪＳゴシック" panose="020B0609000101010101" pitchFamily="49" charset="-128"/>
            </a:endParaRPr>
          </a:p>
          <a:p>
            <a:pPr algn="l"/>
            <a:endParaRPr lang="en-US" altLang="ja-JP" sz="1000" dirty="0">
              <a:latin typeface="07やさしさゴシック手書き" panose="02000600000000000000" pitchFamily="50" charset="-128"/>
              <a:ea typeface="ＪＳゴシック" panose="020B0609000101010101" pitchFamily="49" charset="-128"/>
            </a:endParaRPr>
          </a:p>
          <a:p>
            <a:pPr algn="l"/>
            <a:endParaRPr lang="en-US" altLang="ja-JP" sz="1000" dirty="0">
              <a:latin typeface="07やさしさゴシック手書き" panose="02000600000000000000" pitchFamily="50" charset="-128"/>
              <a:ea typeface="ＪＳゴシック" panose="020B0609000101010101" pitchFamily="49" charset="-128"/>
            </a:endParaRPr>
          </a:p>
          <a:p>
            <a:pPr algn="l"/>
            <a:endParaRPr lang="en-US" altLang="ja-JP" sz="1000" dirty="0">
              <a:latin typeface="07やさしさゴシック手書き" panose="02000600000000000000" pitchFamily="50" charset="-128"/>
              <a:ea typeface="ＪＳゴシック" panose="020B0609000101010101" pitchFamily="49" charset="-128"/>
            </a:endParaRPr>
          </a:p>
          <a:p>
            <a:pPr algn="l"/>
            <a:endParaRPr lang="en-US" altLang="ja-JP" sz="10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p:txBody>
      </p:sp>
      <p:grpSp>
        <p:nvGrpSpPr>
          <p:cNvPr id="11" name="グループ化 10">
            <a:extLst>
              <a:ext uri="{FF2B5EF4-FFF2-40B4-BE49-F238E27FC236}">
                <a16:creationId xmlns:a16="http://schemas.microsoft.com/office/drawing/2014/main" id="{DB73B8A7-9EDC-46A4-99C2-5DCD8FECC270}"/>
              </a:ext>
            </a:extLst>
          </p:cNvPr>
          <p:cNvGrpSpPr/>
          <p:nvPr/>
        </p:nvGrpSpPr>
        <p:grpSpPr>
          <a:xfrm>
            <a:off x="316342" y="2538820"/>
            <a:ext cx="6225315" cy="3233330"/>
            <a:chOff x="437939" y="919570"/>
            <a:chExt cx="6225315" cy="3233330"/>
          </a:xfrm>
        </p:grpSpPr>
        <p:pic>
          <p:nvPicPr>
            <p:cNvPr id="31" name="図 30">
              <a:extLst>
                <a:ext uri="{FF2B5EF4-FFF2-40B4-BE49-F238E27FC236}">
                  <a16:creationId xmlns:a16="http://schemas.microsoft.com/office/drawing/2014/main" id="{F496A9D3-EDA8-493E-877F-DA85AFBDB9F3}"/>
                </a:ext>
              </a:extLst>
            </p:cNvPr>
            <p:cNvPicPr>
              <a:picLocks noChangeAspect="1"/>
            </p:cNvPicPr>
            <p:nvPr/>
          </p:nvPicPr>
          <p:blipFill rotWithShape="1">
            <a:blip r:embed="rId2"/>
            <a:srcRect b="7620"/>
            <a:stretch/>
          </p:blipFill>
          <p:spPr>
            <a:xfrm>
              <a:off x="437939" y="919570"/>
              <a:ext cx="6225315" cy="3233330"/>
            </a:xfrm>
            <a:prstGeom prst="rect">
              <a:avLst/>
            </a:prstGeom>
            <a:ln>
              <a:solidFill>
                <a:schemeClr val="accent5"/>
              </a:solidFill>
            </a:ln>
          </p:spPr>
        </p:pic>
        <p:pic>
          <p:nvPicPr>
            <p:cNvPr id="15" name="図 14">
              <a:extLst>
                <a:ext uri="{FF2B5EF4-FFF2-40B4-BE49-F238E27FC236}">
                  <a16:creationId xmlns:a16="http://schemas.microsoft.com/office/drawing/2014/main" id="{2A69685D-6084-49DD-A70C-C1D33A2359E5}"/>
                </a:ext>
              </a:extLst>
            </p:cNvPr>
            <p:cNvPicPr>
              <a:picLocks noChangeAspect="1"/>
            </p:cNvPicPr>
            <p:nvPr/>
          </p:nvPicPr>
          <p:blipFill>
            <a:blip r:embed="rId3"/>
            <a:stretch>
              <a:fillRect/>
            </a:stretch>
          </p:blipFill>
          <p:spPr>
            <a:xfrm>
              <a:off x="5703725" y="2558100"/>
              <a:ext cx="676246" cy="676246"/>
            </a:xfrm>
            <a:prstGeom prst="rect">
              <a:avLst/>
            </a:prstGeom>
          </p:spPr>
        </p:pic>
        <p:pic>
          <p:nvPicPr>
            <p:cNvPr id="17" name="図 16">
              <a:extLst>
                <a:ext uri="{FF2B5EF4-FFF2-40B4-BE49-F238E27FC236}">
                  <a16:creationId xmlns:a16="http://schemas.microsoft.com/office/drawing/2014/main" id="{8C16DE1D-A8E3-4E8B-AD2E-A05DD87F3F56}"/>
                </a:ext>
              </a:extLst>
            </p:cNvPr>
            <p:cNvPicPr>
              <a:picLocks noChangeAspect="1"/>
            </p:cNvPicPr>
            <p:nvPr/>
          </p:nvPicPr>
          <p:blipFill>
            <a:blip r:embed="rId4"/>
            <a:stretch>
              <a:fillRect/>
            </a:stretch>
          </p:blipFill>
          <p:spPr>
            <a:xfrm>
              <a:off x="5703725" y="2005362"/>
              <a:ext cx="676246" cy="676246"/>
            </a:xfrm>
            <a:prstGeom prst="rect">
              <a:avLst/>
            </a:prstGeom>
          </p:spPr>
        </p:pic>
        <p:sp>
          <p:nvSpPr>
            <p:cNvPr id="10" name="四角形: 角を丸くする 9">
              <a:extLst>
                <a:ext uri="{FF2B5EF4-FFF2-40B4-BE49-F238E27FC236}">
                  <a16:creationId xmlns:a16="http://schemas.microsoft.com/office/drawing/2014/main" id="{7C796717-17AD-439A-9513-D6012B17E71F}"/>
                </a:ext>
              </a:extLst>
            </p:cNvPr>
            <p:cNvSpPr/>
            <p:nvPr/>
          </p:nvSpPr>
          <p:spPr>
            <a:xfrm>
              <a:off x="5340908" y="1929162"/>
              <a:ext cx="1246553" cy="143827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吹き出し: 四角形 34">
            <a:extLst>
              <a:ext uri="{FF2B5EF4-FFF2-40B4-BE49-F238E27FC236}">
                <a16:creationId xmlns:a16="http://schemas.microsoft.com/office/drawing/2014/main" id="{00CB96BE-EB41-4408-B8A7-780146EF060D}"/>
              </a:ext>
            </a:extLst>
          </p:cNvPr>
          <p:cNvSpPr/>
          <p:nvPr/>
        </p:nvSpPr>
        <p:spPr>
          <a:xfrm>
            <a:off x="1207593" y="1276818"/>
            <a:ext cx="3240581" cy="809157"/>
          </a:xfrm>
          <a:prstGeom prst="wedgeRectCallout">
            <a:avLst>
              <a:gd name="adj1" fmla="val -3803"/>
              <a:gd name="adj2" fmla="val 111706"/>
            </a:avLst>
          </a:prstGeom>
          <a:solidFill>
            <a:srgbClr val="FFC000"/>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36" name="コンテンツ プレースホルダー 2">
            <a:extLst>
              <a:ext uri="{FF2B5EF4-FFF2-40B4-BE49-F238E27FC236}">
                <a16:creationId xmlns:a16="http://schemas.microsoft.com/office/drawing/2014/main" id="{B4735064-5BE9-4E60-919F-90E8EA40A051}"/>
              </a:ext>
            </a:extLst>
          </p:cNvPr>
          <p:cNvSpPr txBox="1">
            <a:spLocks/>
          </p:cNvSpPr>
          <p:nvPr/>
        </p:nvSpPr>
        <p:spPr>
          <a:xfrm>
            <a:off x="1285876" y="1338660"/>
            <a:ext cx="3086099" cy="67163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en-US" altLang="ja-JP" sz="1200" dirty="0">
                <a:latin typeface="07やさしさゴシック手書き" panose="02000600000000000000" pitchFamily="50" charset="-128"/>
                <a:ea typeface="ＪＳゴシック" panose="020B0609000101010101" pitchFamily="49" charset="-128"/>
              </a:rPr>
              <a:t>Zoom</a:t>
            </a:r>
            <a:r>
              <a:rPr lang="ja-JP" altLang="en-US" sz="1200" dirty="0">
                <a:latin typeface="07やさしさゴシック手書き" panose="02000600000000000000" pitchFamily="50" charset="-128"/>
                <a:ea typeface="ＪＳゴシック" panose="020B0609000101010101" pitchFamily="49" charset="-128"/>
              </a:rPr>
              <a:t>の操作はこのバーからできます。</a:t>
            </a:r>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（時間が経つと消えますが、再度このあたりにマウスを持ってくると現われます。）</a:t>
            </a:r>
            <a:endParaRPr lang="en-US" altLang="ja-JP" sz="1200" dirty="0">
              <a:latin typeface="07やさしさゴシック手書き" panose="02000600000000000000" pitchFamily="50" charset="-128"/>
              <a:ea typeface="ＪＳゴシック" panose="020B0609000101010101" pitchFamily="49" charset="-128"/>
            </a:endParaRPr>
          </a:p>
        </p:txBody>
      </p:sp>
      <p:sp>
        <p:nvSpPr>
          <p:cNvPr id="41" name="コンテンツ プレースホルダー 2">
            <a:extLst>
              <a:ext uri="{FF2B5EF4-FFF2-40B4-BE49-F238E27FC236}">
                <a16:creationId xmlns:a16="http://schemas.microsoft.com/office/drawing/2014/main" id="{B2AB5512-8045-45D3-A05F-1BABAAD8510D}"/>
              </a:ext>
            </a:extLst>
          </p:cNvPr>
          <p:cNvSpPr txBox="1">
            <a:spLocks/>
          </p:cNvSpPr>
          <p:nvPr/>
        </p:nvSpPr>
        <p:spPr>
          <a:xfrm>
            <a:off x="3986213" y="2822652"/>
            <a:ext cx="638176" cy="366703"/>
          </a:xfrm>
          <a:prstGeom prst="rect">
            <a:avLst/>
          </a:prstGeom>
        </p:spPr>
        <p:txBody>
          <a:bodyPr vert="eaVert"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50000"/>
              </a:lnSpc>
            </a:pPr>
            <a:r>
              <a:rPr lang="ja-JP" altLang="en-US" b="1" dirty="0">
                <a:solidFill>
                  <a:srgbClr val="FF0000"/>
                </a:solidFill>
                <a:latin typeface="HGP創英角ｺﾞｼｯｸUB" panose="020B0900000000000000" pitchFamily="50" charset="-128"/>
                <a:ea typeface="HGP創英角ｺﾞｼｯｸUB" panose="020B0900000000000000" pitchFamily="50" charset="-128"/>
              </a:rPr>
              <a:t>④</a:t>
            </a:r>
            <a:endParaRPr lang="en-US" altLang="ja-JP" b="1"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37" name="四角形: 角を丸くする 36">
            <a:extLst>
              <a:ext uri="{FF2B5EF4-FFF2-40B4-BE49-F238E27FC236}">
                <a16:creationId xmlns:a16="http://schemas.microsoft.com/office/drawing/2014/main" id="{39479AD5-D4FE-4169-ACFB-500438D08704}"/>
              </a:ext>
            </a:extLst>
          </p:cNvPr>
          <p:cNvSpPr/>
          <p:nvPr/>
        </p:nvSpPr>
        <p:spPr>
          <a:xfrm>
            <a:off x="3748699" y="2653569"/>
            <a:ext cx="556602" cy="35243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吹き出し: 四角形 37">
            <a:extLst>
              <a:ext uri="{FF2B5EF4-FFF2-40B4-BE49-F238E27FC236}">
                <a16:creationId xmlns:a16="http://schemas.microsoft.com/office/drawing/2014/main" id="{3C663408-6F69-4B3E-BA01-98C81A60DBCD}"/>
              </a:ext>
            </a:extLst>
          </p:cNvPr>
          <p:cNvSpPr/>
          <p:nvPr/>
        </p:nvSpPr>
        <p:spPr>
          <a:xfrm>
            <a:off x="1569543" y="5941487"/>
            <a:ext cx="3240581" cy="809157"/>
          </a:xfrm>
          <a:prstGeom prst="wedgeRectCallout">
            <a:avLst>
              <a:gd name="adj1" fmla="val 72031"/>
              <a:gd name="adj2" fmla="val -163747"/>
            </a:avLst>
          </a:prstGeom>
          <a:solidFill>
            <a:srgbClr val="FFC000"/>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40" name="コンテンツ プレースホルダー 2">
            <a:extLst>
              <a:ext uri="{FF2B5EF4-FFF2-40B4-BE49-F238E27FC236}">
                <a16:creationId xmlns:a16="http://schemas.microsoft.com/office/drawing/2014/main" id="{91581831-6004-43B0-A5EA-8BFC7E42B228}"/>
              </a:ext>
            </a:extLst>
          </p:cNvPr>
          <p:cNvSpPr txBox="1">
            <a:spLocks/>
          </p:cNvSpPr>
          <p:nvPr/>
        </p:nvSpPr>
        <p:spPr>
          <a:xfrm>
            <a:off x="1647826" y="6003329"/>
            <a:ext cx="3086099" cy="67163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en-US" altLang="ja-JP" sz="1200" dirty="0">
                <a:latin typeface="07やさしさゴシック手書き" panose="02000600000000000000" pitchFamily="50" charset="-128"/>
                <a:ea typeface="ＪＳゴシック" panose="020B0609000101010101" pitchFamily="49" charset="-128"/>
              </a:rPr>
              <a:t>Zoom</a:t>
            </a:r>
            <a:r>
              <a:rPr lang="ja-JP" altLang="en-US" sz="1200" dirty="0">
                <a:latin typeface="07やさしさゴシック手書き" panose="02000600000000000000" pitchFamily="50" charset="-128"/>
                <a:ea typeface="ＪＳゴシック" panose="020B0609000101010101" pitchFamily="49" charset="-128"/>
              </a:rPr>
              <a:t>画面が表示されます。</a:t>
            </a:r>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このウィンドウは、移動や表示形式を変えることも可能です。</a:t>
            </a:r>
            <a:endParaRPr lang="en-US" altLang="ja-JP" sz="1200" dirty="0">
              <a:latin typeface="07やさしさゴシック手書き" panose="02000600000000000000" pitchFamily="50" charset="-128"/>
              <a:ea typeface="ＪＳゴシック" panose="020B0609000101010101" pitchFamily="49" charset="-128"/>
            </a:endParaRPr>
          </a:p>
        </p:txBody>
      </p:sp>
      <p:sp>
        <p:nvSpPr>
          <p:cNvPr id="16" name="思考の吹き出し: 雲形 15">
            <a:extLst>
              <a:ext uri="{FF2B5EF4-FFF2-40B4-BE49-F238E27FC236}">
                <a16:creationId xmlns:a16="http://schemas.microsoft.com/office/drawing/2014/main" id="{C46B4A28-B2E3-4EDE-8E52-25AB702EFA82}"/>
              </a:ext>
            </a:extLst>
          </p:cNvPr>
          <p:cNvSpPr/>
          <p:nvPr/>
        </p:nvSpPr>
        <p:spPr>
          <a:xfrm>
            <a:off x="1066254" y="6933063"/>
            <a:ext cx="5192120" cy="2286000"/>
          </a:xfrm>
          <a:prstGeom prst="cloudCallout">
            <a:avLst>
              <a:gd name="adj1" fmla="val -4689"/>
              <a:gd name="adj2" fmla="val -833"/>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8771C3CE-69F3-4D74-B593-E4B32769FA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642" y="7702527"/>
            <a:ext cx="2306168" cy="1729626"/>
          </a:xfrm>
          <a:prstGeom prst="rect">
            <a:avLst/>
          </a:prstGeom>
        </p:spPr>
      </p:pic>
      <p:sp>
        <p:nvSpPr>
          <p:cNvPr id="46" name="コンテンツ プレースホルダー 2">
            <a:extLst>
              <a:ext uri="{FF2B5EF4-FFF2-40B4-BE49-F238E27FC236}">
                <a16:creationId xmlns:a16="http://schemas.microsoft.com/office/drawing/2014/main" id="{59832F9E-0360-4DEF-A5B1-ED97B8E189CD}"/>
              </a:ext>
            </a:extLst>
          </p:cNvPr>
          <p:cNvSpPr txBox="1">
            <a:spLocks/>
          </p:cNvSpPr>
          <p:nvPr/>
        </p:nvSpPr>
        <p:spPr>
          <a:xfrm>
            <a:off x="2333624" y="7196657"/>
            <a:ext cx="3086099" cy="26239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600" dirty="0">
                <a:solidFill>
                  <a:srgbClr val="002060"/>
                </a:solidFill>
                <a:latin typeface="ＤＦＰハンノテートW7" panose="03000700000000000000" pitchFamily="66" charset="-128"/>
                <a:ea typeface="ＤＦＰハンノテートW7" panose="03000700000000000000" pitchFamily="66" charset="-128"/>
              </a:rPr>
              <a:t>ちょっと一息・・・</a:t>
            </a:r>
            <a:endParaRPr lang="en-US" altLang="ja-JP" sz="1600" dirty="0">
              <a:solidFill>
                <a:srgbClr val="002060"/>
              </a:solidFill>
              <a:latin typeface="ＤＦＰハンノテートW7" panose="03000700000000000000" pitchFamily="66" charset="-128"/>
              <a:ea typeface="ＤＦＰハンノテートW7" panose="03000700000000000000" pitchFamily="66" charset="-128"/>
            </a:endParaRPr>
          </a:p>
        </p:txBody>
      </p:sp>
      <p:sp>
        <p:nvSpPr>
          <p:cNvPr id="47" name="コンテンツ プレースホルダー 2">
            <a:extLst>
              <a:ext uri="{FF2B5EF4-FFF2-40B4-BE49-F238E27FC236}">
                <a16:creationId xmlns:a16="http://schemas.microsoft.com/office/drawing/2014/main" id="{AE42B65E-0E4E-4650-B2EF-5C16D85A8BC7}"/>
              </a:ext>
            </a:extLst>
          </p:cNvPr>
          <p:cNvSpPr txBox="1">
            <a:spLocks/>
          </p:cNvSpPr>
          <p:nvPr/>
        </p:nvSpPr>
        <p:spPr>
          <a:xfrm>
            <a:off x="2850765" y="7526706"/>
            <a:ext cx="3194818" cy="159138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ts val="1700"/>
              </a:lnSpc>
            </a:pPr>
            <a:r>
              <a:rPr lang="ja-JP" altLang="en-US" sz="1300" dirty="0">
                <a:latin typeface="ＤＦＰハンノテートW7" panose="03000700000000000000" pitchFamily="66" charset="-128"/>
                <a:ea typeface="ＤＦＰハンノテートW7" panose="03000700000000000000" pitchFamily="66" charset="-128"/>
              </a:rPr>
              <a:t>話しながらの操作が大変なときは、</a:t>
            </a:r>
            <a:br>
              <a:rPr lang="en-US" altLang="ja-JP" sz="1300" dirty="0">
                <a:latin typeface="ＤＦＰハンノテートW7" panose="03000700000000000000" pitchFamily="66" charset="-128"/>
                <a:ea typeface="ＤＦＰハンノテートW7" panose="03000700000000000000" pitchFamily="66" charset="-128"/>
              </a:rPr>
            </a:br>
            <a:r>
              <a:rPr lang="ja-JP" altLang="en-US" sz="1300" dirty="0">
                <a:latin typeface="ＤＦＰハンノテートW7" panose="03000700000000000000" pitchFamily="66" charset="-128"/>
                <a:ea typeface="ＤＦＰハンノテートW7" panose="03000700000000000000" pitchFamily="66" charset="-128"/>
              </a:rPr>
              <a:t>参加者間で役割を決めておくとスムーズです。進行係、画面操作係、議事録係、タイムキーパー等、対面のミーティングと同じように分担してみるのも</a:t>
            </a:r>
            <a:br>
              <a:rPr lang="en-US" altLang="ja-JP" sz="1300" dirty="0">
                <a:latin typeface="ＤＦＰハンノテートW7" panose="03000700000000000000" pitchFamily="66" charset="-128"/>
                <a:ea typeface="ＤＦＰハンノテートW7" panose="03000700000000000000" pitchFamily="66" charset="-128"/>
              </a:rPr>
            </a:br>
            <a:r>
              <a:rPr lang="en-US" altLang="ja-JP" sz="1300" dirty="0">
                <a:latin typeface="ＤＦＰハンノテートW7" panose="03000700000000000000" pitchFamily="66" charset="-128"/>
                <a:ea typeface="ＤＦＰハンノテートW7" panose="03000700000000000000" pitchFamily="66" charset="-128"/>
              </a:rPr>
              <a:t>    </a:t>
            </a:r>
            <a:r>
              <a:rPr lang="ja-JP" altLang="en-US" sz="1300" dirty="0">
                <a:latin typeface="ＤＦＰハンノテートW7" panose="03000700000000000000" pitchFamily="66" charset="-128"/>
                <a:ea typeface="ＤＦＰハンノテートW7" panose="03000700000000000000" pitchFamily="66" charset="-128"/>
              </a:rPr>
              <a:t>おススメ◎</a:t>
            </a:r>
            <a:endParaRPr lang="en-US" altLang="ja-JP" sz="1300" dirty="0">
              <a:latin typeface="ＤＦＰハンノテートW7" panose="03000700000000000000" pitchFamily="66" charset="-128"/>
              <a:ea typeface="ＤＦＰハンノテートW7" panose="03000700000000000000" pitchFamily="66" charset="-128"/>
            </a:endParaRPr>
          </a:p>
        </p:txBody>
      </p:sp>
    </p:spTree>
    <p:extLst>
      <p:ext uri="{BB962C8B-B14F-4D97-AF65-F5344CB8AC3E}">
        <p14:creationId xmlns:p14="http://schemas.microsoft.com/office/powerpoint/2010/main" val="2772967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CCCE9262-28E6-42B5-8EB7-A62EE29CF3EC}"/>
              </a:ext>
            </a:extLst>
          </p:cNvPr>
          <p:cNvSpPr/>
          <p:nvPr/>
        </p:nvSpPr>
        <p:spPr>
          <a:xfrm>
            <a:off x="10734261" y="740028"/>
            <a:ext cx="874643" cy="4659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四角形: 角を丸くする 32">
            <a:extLst>
              <a:ext uri="{FF2B5EF4-FFF2-40B4-BE49-F238E27FC236}">
                <a16:creationId xmlns:a16="http://schemas.microsoft.com/office/drawing/2014/main" id="{1285D75A-3909-423E-BFFA-13ACC73B961A}"/>
              </a:ext>
            </a:extLst>
          </p:cNvPr>
          <p:cNvSpPr/>
          <p:nvPr/>
        </p:nvSpPr>
        <p:spPr>
          <a:xfrm>
            <a:off x="457161" y="289236"/>
            <a:ext cx="2120576" cy="427704"/>
          </a:xfrm>
          <a:prstGeom prst="roundRect">
            <a:avLst/>
          </a:prstGeom>
          <a:solidFill>
            <a:schemeClr val="accent6">
              <a:lumMod val="60000"/>
              <a:lumOff val="40000"/>
            </a:schemeClr>
          </a:solid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4" name="コンテンツ プレースホルダー 5">
            <a:extLst>
              <a:ext uri="{FF2B5EF4-FFF2-40B4-BE49-F238E27FC236}">
                <a16:creationId xmlns:a16="http://schemas.microsoft.com/office/drawing/2014/main" id="{4FE27B4E-41B5-4C79-B014-E56319B6323E}"/>
              </a:ext>
            </a:extLst>
          </p:cNvPr>
          <p:cNvSpPr txBox="1">
            <a:spLocks/>
          </p:cNvSpPr>
          <p:nvPr/>
        </p:nvSpPr>
        <p:spPr>
          <a:xfrm>
            <a:off x="529390" y="405402"/>
            <a:ext cx="1952553" cy="366703"/>
          </a:xfrm>
          <a:prstGeom prst="rect">
            <a:avLst/>
          </a:prstGeom>
          <a:ln>
            <a:noFill/>
          </a:ln>
        </p:spPr>
        <p:txBody>
          <a:bodyPr vert="horz" lIns="91440" tIns="45720" rIns="91440" bIns="45720" rtlCol="0">
            <a:normAutofit fontScale="92500"/>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ja-JP" altLang="en-US" sz="1400" b="1" dirty="0"/>
              <a:t>画面共有　～応用編～</a:t>
            </a:r>
            <a:endParaRPr lang="en-US" altLang="ja-JP" b="1" dirty="0"/>
          </a:p>
        </p:txBody>
      </p:sp>
      <p:sp>
        <p:nvSpPr>
          <p:cNvPr id="28" name="テキスト ボックス 27">
            <a:extLst>
              <a:ext uri="{FF2B5EF4-FFF2-40B4-BE49-F238E27FC236}">
                <a16:creationId xmlns:a16="http://schemas.microsoft.com/office/drawing/2014/main" id="{F262915D-7089-45B0-AEAE-2299C199D858}"/>
              </a:ext>
            </a:extLst>
          </p:cNvPr>
          <p:cNvSpPr txBox="1"/>
          <p:nvPr/>
        </p:nvSpPr>
        <p:spPr>
          <a:xfrm>
            <a:off x="6277970" y="9526137"/>
            <a:ext cx="395906" cy="276999"/>
          </a:xfrm>
          <a:prstGeom prst="rect">
            <a:avLst/>
          </a:prstGeom>
          <a:noFill/>
        </p:spPr>
        <p:txBody>
          <a:bodyPr wrap="square" rtlCol="0">
            <a:spAutoFit/>
          </a:bodyPr>
          <a:lstStyle/>
          <a:p>
            <a:r>
              <a:rPr kumimoji="1" lang="en-US" altLang="ja-JP" sz="1200" dirty="0"/>
              <a:t>16</a:t>
            </a:r>
          </a:p>
        </p:txBody>
      </p:sp>
      <p:grpSp>
        <p:nvGrpSpPr>
          <p:cNvPr id="8" name="グループ化 7">
            <a:extLst>
              <a:ext uri="{FF2B5EF4-FFF2-40B4-BE49-F238E27FC236}">
                <a16:creationId xmlns:a16="http://schemas.microsoft.com/office/drawing/2014/main" id="{D633BF42-BC29-4ABD-98A8-F9FD4913ABEF}"/>
              </a:ext>
            </a:extLst>
          </p:cNvPr>
          <p:cNvGrpSpPr/>
          <p:nvPr/>
        </p:nvGrpSpPr>
        <p:grpSpPr>
          <a:xfrm>
            <a:off x="638809" y="1023496"/>
            <a:ext cx="5639161" cy="2608375"/>
            <a:chOff x="713167" y="1743014"/>
            <a:chExt cx="5639161" cy="2608375"/>
          </a:xfrm>
        </p:grpSpPr>
        <p:pic>
          <p:nvPicPr>
            <p:cNvPr id="25" name="図 24">
              <a:extLst>
                <a:ext uri="{FF2B5EF4-FFF2-40B4-BE49-F238E27FC236}">
                  <a16:creationId xmlns:a16="http://schemas.microsoft.com/office/drawing/2014/main" id="{20B7A252-01B7-4A46-8118-3D93F5AA8EB1}"/>
                </a:ext>
              </a:extLst>
            </p:cNvPr>
            <p:cNvPicPr>
              <a:picLocks noChangeAspect="1"/>
            </p:cNvPicPr>
            <p:nvPr/>
          </p:nvPicPr>
          <p:blipFill rotWithShape="1">
            <a:blip r:embed="rId2"/>
            <a:srcRect l="14157" t="17842" r="14330" b="23323"/>
            <a:stretch/>
          </p:blipFill>
          <p:spPr>
            <a:xfrm>
              <a:off x="713167" y="1743014"/>
              <a:ext cx="5639161" cy="2608375"/>
            </a:xfrm>
            <a:prstGeom prst="rect">
              <a:avLst/>
            </a:prstGeom>
            <a:ln>
              <a:solidFill>
                <a:schemeClr val="accent1"/>
              </a:solidFill>
            </a:ln>
          </p:spPr>
        </p:pic>
        <p:pic>
          <p:nvPicPr>
            <p:cNvPr id="27" name="図 26">
              <a:extLst>
                <a:ext uri="{FF2B5EF4-FFF2-40B4-BE49-F238E27FC236}">
                  <a16:creationId xmlns:a16="http://schemas.microsoft.com/office/drawing/2014/main" id="{CE345328-CCE8-4952-A68C-001FDC8D58B8}"/>
                </a:ext>
              </a:extLst>
            </p:cNvPr>
            <p:cNvPicPr>
              <a:picLocks noChangeAspect="1"/>
            </p:cNvPicPr>
            <p:nvPr/>
          </p:nvPicPr>
          <p:blipFill>
            <a:blip r:embed="rId3"/>
            <a:stretch>
              <a:fillRect/>
            </a:stretch>
          </p:blipFill>
          <p:spPr>
            <a:xfrm>
              <a:off x="1008609" y="2381745"/>
              <a:ext cx="355641" cy="355641"/>
            </a:xfrm>
            <a:prstGeom prst="rect">
              <a:avLst/>
            </a:prstGeom>
          </p:spPr>
        </p:pic>
        <p:pic>
          <p:nvPicPr>
            <p:cNvPr id="30" name="図 29">
              <a:extLst>
                <a:ext uri="{FF2B5EF4-FFF2-40B4-BE49-F238E27FC236}">
                  <a16:creationId xmlns:a16="http://schemas.microsoft.com/office/drawing/2014/main" id="{3D1D0E1D-8DFB-4C9A-A7E1-FEBC1BE484A1}"/>
                </a:ext>
              </a:extLst>
            </p:cNvPr>
            <p:cNvPicPr>
              <a:picLocks noChangeAspect="1"/>
            </p:cNvPicPr>
            <p:nvPr/>
          </p:nvPicPr>
          <p:blipFill>
            <a:blip r:embed="rId4"/>
            <a:stretch>
              <a:fillRect/>
            </a:stretch>
          </p:blipFill>
          <p:spPr>
            <a:xfrm>
              <a:off x="1525900" y="2353032"/>
              <a:ext cx="438421" cy="438421"/>
            </a:xfrm>
            <a:prstGeom prst="rect">
              <a:avLst/>
            </a:prstGeom>
          </p:spPr>
        </p:pic>
      </p:grpSp>
      <p:sp>
        <p:nvSpPr>
          <p:cNvPr id="32" name="コンテンツ プレースホルダー 2">
            <a:extLst>
              <a:ext uri="{FF2B5EF4-FFF2-40B4-BE49-F238E27FC236}">
                <a16:creationId xmlns:a16="http://schemas.microsoft.com/office/drawing/2014/main" id="{9A3632D8-C5BD-47A9-A3B4-77C482953FB8}"/>
              </a:ext>
            </a:extLst>
          </p:cNvPr>
          <p:cNvSpPr txBox="1">
            <a:spLocks/>
          </p:cNvSpPr>
          <p:nvPr/>
        </p:nvSpPr>
        <p:spPr>
          <a:xfrm>
            <a:off x="383516" y="1227484"/>
            <a:ext cx="638176" cy="366703"/>
          </a:xfrm>
          <a:prstGeom prst="rect">
            <a:avLst/>
          </a:prstGeom>
        </p:spPr>
        <p:txBody>
          <a:bodyPr vert="eaVert"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50000"/>
              </a:lnSpc>
            </a:pPr>
            <a:r>
              <a:rPr lang="ja-JP" altLang="en-US" b="1" dirty="0">
                <a:solidFill>
                  <a:srgbClr val="FF0000"/>
                </a:solidFill>
                <a:latin typeface="HGP創英角ｺﾞｼｯｸUB" panose="020B0900000000000000" pitchFamily="50" charset="-128"/>
                <a:ea typeface="HGP創英角ｺﾞｼｯｸUB" panose="020B0900000000000000" pitchFamily="50" charset="-128"/>
              </a:rPr>
              <a:t>①</a:t>
            </a:r>
            <a:endParaRPr lang="en-US" altLang="ja-JP" b="1"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35" name="コンテンツ プレースホルダー 2">
            <a:extLst>
              <a:ext uri="{FF2B5EF4-FFF2-40B4-BE49-F238E27FC236}">
                <a16:creationId xmlns:a16="http://schemas.microsoft.com/office/drawing/2014/main" id="{1596CF39-2879-4137-BD93-F934E51ECEDC}"/>
              </a:ext>
            </a:extLst>
          </p:cNvPr>
          <p:cNvSpPr txBox="1">
            <a:spLocks/>
          </p:cNvSpPr>
          <p:nvPr/>
        </p:nvSpPr>
        <p:spPr>
          <a:xfrm>
            <a:off x="1781855" y="1227483"/>
            <a:ext cx="638176" cy="366703"/>
          </a:xfrm>
          <a:prstGeom prst="rect">
            <a:avLst/>
          </a:prstGeom>
        </p:spPr>
        <p:txBody>
          <a:bodyPr vert="eaVert"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50000"/>
              </a:lnSpc>
            </a:pPr>
            <a:r>
              <a:rPr lang="ja-JP" altLang="en-US" b="1" dirty="0">
                <a:solidFill>
                  <a:srgbClr val="FF0000"/>
                </a:solidFill>
                <a:latin typeface="HGP創英角ｺﾞｼｯｸUB" panose="020B0900000000000000" pitchFamily="50" charset="-128"/>
                <a:ea typeface="HGP創英角ｺﾞｼｯｸUB" panose="020B0900000000000000" pitchFamily="50" charset="-128"/>
              </a:rPr>
              <a:t>➁</a:t>
            </a:r>
            <a:endParaRPr lang="en-US" altLang="ja-JP" b="1"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36" name="コンテンツ プレースホルダー 2">
            <a:extLst>
              <a:ext uri="{FF2B5EF4-FFF2-40B4-BE49-F238E27FC236}">
                <a16:creationId xmlns:a16="http://schemas.microsoft.com/office/drawing/2014/main" id="{1B48BD35-19AE-47A1-BEAB-0DF446B4F997}"/>
              </a:ext>
            </a:extLst>
          </p:cNvPr>
          <p:cNvSpPr txBox="1">
            <a:spLocks/>
          </p:cNvSpPr>
          <p:nvPr/>
        </p:nvSpPr>
        <p:spPr>
          <a:xfrm>
            <a:off x="595114" y="3782376"/>
            <a:ext cx="5936315" cy="67163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dirty="0">
                <a:latin typeface="07やさしさゴシック手書き" panose="02000600000000000000" pitchFamily="50" charset="-128"/>
                <a:ea typeface="ＪＳゴシック" panose="020B0609000101010101" pitchFamily="49" charset="-128"/>
              </a:rPr>
              <a:t>➀「画面」</a:t>
            </a:r>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　自分の</a:t>
            </a:r>
            <a:r>
              <a:rPr lang="en-US" altLang="ja-JP" sz="1200" dirty="0">
                <a:latin typeface="07やさしさゴシック手書き" panose="02000600000000000000" pitchFamily="50" charset="-128"/>
                <a:ea typeface="ＪＳゴシック" panose="020B0609000101010101" pitchFamily="49" charset="-128"/>
              </a:rPr>
              <a:t>PC</a:t>
            </a:r>
            <a:r>
              <a:rPr lang="ja-JP" altLang="en-US" sz="1200" dirty="0">
                <a:latin typeface="07やさしさゴシック手書き" panose="02000600000000000000" pitchFamily="50" charset="-128"/>
                <a:ea typeface="ＪＳゴシック" panose="020B0609000101010101" pitchFamily="49" charset="-128"/>
              </a:rPr>
              <a:t>画面が、全員に共有されます。</a:t>
            </a:r>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➁「ホワイトボード」</a:t>
            </a:r>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　</a:t>
            </a:r>
            <a:r>
              <a:rPr lang="en-US" altLang="ja-JP" sz="1200" dirty="0">
                <a:latin typeface="07やさしさゴシック手書き" panose="02000600000000000000" pitchFamily="50" charset="-128"/>
                <a:ea typeface="ＪＳゴシック" panose="020B0609000101010101" pitchFamily="49" charset="-128"/>
              </a:rPr>
              <a:t>PC</a:t>
            </a:r>
            <a:r>
              <a:rPr lang="ja-JP" altLang="en-US" sz="1200" dirty="0">
                <a:latin typeface="07やさしさゴシック手書き" panose="02000600000000000000" pitchFamily="50" charset="-128"/>
                <a:ea typeface="ＪＳゴシック" panose="020B0609000101010101" pitchFamily="49" charset="-128"/>
              </a:rPr>
              <a:t>画面上でホワイトボードを表示でき、文字等を入力できます。</a:t>
            </a:r>
            <a:endParaRPr lang="en-US" altLang="ja-JP" sz="1200" dirty="0">
              <a:latin typeface="07やさしさゴシック手書き" panose="02000600000000000000" pitchFamily="50" charset="-128"/>
              <a:ea typeface="ＪＳゴシック" panose="020B0609000101010101" pitchFamily="49" charset="-128"/>
            </a:endParaRPr>
          </a:p>
          <a:p>
            <a:pPr algn="l"/>
            <a:r>
              <a:rPr lang="en-US" altLang="ja-JP" sz="1200" dirty="0">
                <a:latin typeface="07やさしさゴシック手書き" panose="02000600000000000000" pitchFamily="50" charset="-128"/>
                <a:ea typeface="ＪＳゴシック" panose="020B0609000101010101" pitchFamily="49" charset="-128"/>
              </a:rPr>
              <a:t>※</a:t>
            </a:r>
            <a:r>
              <a:rPr lang="ja-JP" altLang="en-US" sz="1200" dirty="0">
                <a:latin typeface="07やさしさゴシック手書き" panose="02000600000000000000" pitchFamily="50" charset="-128"/>
                <a:ea typeface="ＪＳゴシック" panose="020B0609000101010101" pitchFamily="49" charset="-128"/>
              </a:rPr>
              <a:t>その他「</a:t>
            </a:r>
            <a:r>
              <a:rPr lang="en-US" altLang="ja-JP" sz="1200" dirty="0">
                <a:latin typeface="07やさしさゴシック手書き" panose="02000600000000000000" pitchFamily="50" charset="-128"/>
                <a:ea typeface="ＪＳゴシック" panose="020B0609000101010101" pitchFamily="49" charset="-128"/>
              </a:rPr>
              <a:t>iPhone/iPad</a:t>
            </a:r>
            <a:r>
              <a:rPr lang="ja-JP" altLang="en-US" sz="1200" dirty="0">
                <a:latin typeface="07やさしさゴシック手書き" panose="02000600000000000000" pitchFamily="50" charset="-128"/>
                <a:ea typeface="ＪＳゴシック" panose="020B0609000101010101" pitchFamily="49" charset="-128"/>
              </a:rPr>
              <a:t>」や自分が開いているファイル（</a:t>
            </a:r>
            <a:r>
              <a:rPr lang="en-US" altLang="ja-JP" sz="1200" dirty="0">
                <a:latin typeface="07やさしさゴシック手書き" panose="02000600000000000000" pitchFamily="50" charset="-128"/>
                <a:ea typeface="ＪＳゴシック" panose="020B0609000101010101" pitchFamily="49" charset="-128"/>
              </a:rPr>
              <a:t>Word</a:t>
            </a:r>
            <a:r>
              <a:rPr lang="ja-JP" altLang="en-US" sz="1200" dirty="0">
                <a:latin typeface="07やさしさゴシック手書き" panose="02000600000000000000" pitchFamily="50" charset="-128"/>
                <a:ea typeface="ＪＳゴシック" panose="020B0609000101010101" pitchFamily="49" charset="-128"/>
              </a:rPr>
              <a:t>、</a:t>
            </a:r>
            <a:r>
              <a:rPr lang="en-US" altLang="ja-JP" sz="1200" dirty="0">
                <a:latin typeface="07やさしさゴシック手書き" panose="02000600000000000000" pitchFamily="50" charset="-128"/>
                <a:ea typeface="ＪＳゴシック" panose="020B0609000101010101" pitchFamily="49" charset="-128"/>
              </a:rPr>
              <a:t>PowerPoint</a:t>
            </a:r>
            <a:r>
              <a:rPr lang="ja-JP" altLang="en-US" sz="1200" dirty="0">
                <a:latin typeface="07やさしさゴシック手書き" panose="02000600000000000000" pitchFamily="50" charset="-128"/>
                <a:ea typeface="ＪＳゴシック" panose="020B0609000101010101" pitchFamily="49" charset="-128"/>
              </a:rPr>
              <a:t>等）　　　</a:t>
            </a:r>
            <a:br>
              <a:rPr lang="en-US" altLang="ja-JP" sz="1200" dirty="0">
                <a:latin typeface="07やさしさゴシック手書き" panose="02000600000000000000" pitchFamily="50" charset="-128"/>
                <a:ea typeface="ＪＳゴシック" panose="020B0609000101010101" pitchFamily="49" charset="-128"/>
              </a:rPr>
            </a:br>
            <a:r>
              <a:rPr lang="ja-JP" altLang="en-US" sz="1200" dirty="0">
                <a:latin typeface="07やさしさゴシック手書き" panose="02000600000000000000" pitchFamily="50" charset="-128"/>
                <a:ea typeface="ＪＳゴシック" panose="020B0609000101010101" pitchFamily="49" charset="-128"/>
              </a:rPr>
              <a:t>　のように表示が出ているコンテンツは、共有可能となります。</a:t>
            </a:r>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③「音声を共有」に☑を入れると、動画やオーディオ等の音声が共有できます。</a:t>
            </a:r>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④「詳細」「ファイル」では、ビデオやクラウド上のファイルを共有できます。</a:t>
            </a:r>
            <a:endParaRPr lang="en-US" altLang="ja-JP" sz="1200" dirty="0">
              <a:latin typeface="07やさしさゴシック手書き" panose="02000600000000000000" pitchFamily="50" charset="-128"/>
              <a:ea typeface="ＪＳゴシック" panose="020B0609000101010101" pitchFamily="49" charset="-128"/>
            </a:endParaRPr>
          </a:p>
        </p:txBody>
      </p:sp>
      <p:sp>
        <p:nvSpPr>
          <p:cNvPr id="37" name="コンテンツ プレースホルダー 2">
            <a:extLst>
              <a:ext uri="{FF2B5EF4-FFF2-40B4-BE49-F238E27FC236}">
                <a16:creationId xmlns:a16="http://schemas.microsoft.com/office/drawing/2014/main" id="{2C98622A-31DB-40EA-B194-9027574757FE}"/>
              </a:ext>
            </a:extLst>
          </p:cNvPr>
          <p:cNvSpPr txBox="1">
            <a:spLocks/>
          </p:cNvSpPr>
          <p:nvPr/>
        </p:nvSpPr>
        <p:spPr>
          <a:xfrm>
            <a:off x="934251" y="3328100"/>
            <a:ext cx="638176" cy="366703"/>
          </a:xfrm>
          <a:prstGeom prst="rect">
            <a:avLst/>
          </a:prstGeom>
        </p:spPr>
        <p:txBody>
          <a:bodyPr vert="eaVert"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50000"/>
              </a:lnSpc>
            </a:pPr>
            <a:r>
              <a:rPr lang="ja-JP" altLang="en-US" b="1" dirty="0">
                <a:solidFill>
                  <a:srgbClr val="FF0000"/>
                </a:solidFill>
                <a:latin typeface="HGP創英角ｺﾞｼｯｸUB" panose="020B0900000000000000" pitchFamily="50" charset="-128"/>
                <a:ea typeface="HGP創英角ｺﾞｼｯｸUB" panose="020B0900000000000000" pitchFamily="50" charset="-128"/>
              </a:rPr>
              <a:t>③</a:t>
            </a:r>
            <a:endParaRPr lang="en-US" altLang="ja-JP" b="1" dirty="0">
              <a:solidFill>
                <a:srgbClr val="FF0000"/>
              </a:solidFill>
              <a:latin typeface="HGP創英角ｺﾞｼｯｸUB" panose="020B0900000000000000" pitchFamily="50" charset="-128"/>
              <a:ea typeface="HGP創英角ｺﾞｼｯｸUB" panose="020B0900000000000000" pitchFamily="50" charset="-128"/>
            </a:endParaRPr>
          </a:p>
        </p:txBody>
      </p:sp>
      <p:pic>
        <p:nvPicPr>
          <p:cNvPr id="2" name="図 1">
            <a:extLst>
              <a:ext uri="{FF2B5EF4-FFF2-40B4-BE49-F238E27FC236}">
                <a16:creationId xmlns:a16="http://schemas.microsoft.com/office/drawing/2014/main" id="{C3F1EBBD-8218-4451-B774-77E6F59E2FDE}"/>
              </a:ext>
            </a:extLst>
          </p:cNvPr>
          <p:cNvPicPr>
            <a:picLocks noChangeAspect="1"/>
          </p:cNvPicPr>
          <p:nvPr/>
        </p:nvPicPr>
        <p:blipFill rotWithShape="1">
          <a:blip r:embed="rId5"/>
          <a:srcRect l="1096"/>
          <a:stretch/>
        </p:blipFill>
        <p:spPr>
          <a:xfrm>
            <a:off x="750626" y="5946147"/>
            <a:ext cx="4335381" cy="1999661"/>
          </a:xfrm>
          <a:prstGeom prst="rect">
            <a:avLst/>
          </a:prstGeom>
          <a:ln>
            <a:solidFill>
              <a:schemeClr val="accent1"/>
            </a:solidFill>
          </a:ln>
        </p:spPr>
      </p:pic>
      <p:pic>
        <p:nvPicPr>
          <p:cNvPr id="4" name="図 3">
            <a:extLst>
              <a:ext uri="{FF2B5EF4-FFF2-40B4-BE49-F238E27FC236}">
                <a16:creationId xmlns:a16="http://schemas.microsoft.com/office/drawing/2014/main" id="{5EDB456E-8226-499F-89CE-195BCFCBC125}"/>
              </a:ext>
            </a:extLst>
          </p:cNvPr>
          <p:cNvPicPr>
            <a:picLocks noChangeAspect="1"/>
          </p:cNvPicPr>
          <p:nvPr/>
        </p:nvPicPr>
        <p:blipFill rotWithShape="1">
          <a:blip r:embed="rId6"/>
          <a:srcRect l="14898" t="18769" r="14435" b="24493"/>
          <a:stretch/>
        </p:blipFill>
        <p:spPr>
          <a:xfrm>
            <a:off x="2356263" y="7476703"/>
            <a:ext cx="4192494" cy="1892485"/>
          </a:xfrm>
          <a:prstGeom prst="rect">
            <a:avLst/>
          </a:prstGeom>
          <a:ln>
            <a:solidFill>
              <a:schemeClr val="accent1"/>
            </a:solidFill>
          </a:ln>
        </p:spPr>
      </p:pic>
      <p:sp>
        <p:nvSpPr>
          <p:cNvPr id="21" name="楕円 20">
            <a:extLst>
              <a:ext uri="{FF2B5EF4-FFF2-40B4-BE49-F238E27FC236}">
                <a16:creationId xmlns:a16="http://schemas.microsoft.com/office/drawing/2014/main" id="{247F48B4-7DC9-45DF-8E87-CDEB9B234841}"/>
              </a:ext>
            </a:extLst>
          </p:cNvPr>
          <p:cNvSpPr/>
          <p:nvPr/>
        </p:nvSpPr>
        <p:spPr>
          <a:xfrm>
            <a:off x="2675351" y="5988678"/>
            <a:ext cx="449986" cy="2695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コンテンツ プレースホルダー 2">
            <a:extLst>
              <a:ext uri="{FF2B5EF4-FFF2-40B4-BE49-F238E27FC236}">
                <a16:creationId xmlns:a16="http://schemas.microsoft.com/office/drawing/2014/main" id="{ED4E84D7-16C6-4FCD-AB69-3980785B994A}"/>
              </a:ext>
            </a:extLst>
          </p:cNvPr>
          <p:cNvSpPr txBox="1">
            <a:spLocks/>
          </p:cNvSpPr>
          <p:nvPr/>
        </p:nvSpPr>
        <p:spPr>
          <a:xfrm>
            <a:off x="2037175" y="6133146"/>
            <a:ext cx="638176" cy="366703"/>
          </a:xfrm>
          <a:prstGeom prst="rect">
            <a:avLst/>
          </a:prstGeom>
        </p:spPr>
        <p:txBody>
          <a:bodyPr vert="eaVert"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50000"/>
              </a:lnSpc>
            </a:pPr>
            <a:r>
              <a:rPr lang="ja-JP" altLang="en-US" b="1" dirty="0">
                <a:solidFill>
                  <a:srgbClr val="FF0000"/>
                </a:solidFill>
                <a:latin typeface="HGP創英角ｺﾞｼｯｸUB" panose="020B0900000000000000" pitchFamily="50" charset="-128"/>
                <a:ea typeface="HGP創英角ｺﾞｼｯｸUB" panose="020B0900000000000000" pitchFamily="50" charset="-128"/>
              </a:rPr>
              <a:t>④</a:t>
            </a:r>
            <a:endParaRPr lang="en-US" altLang="ja-JP" b="1"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2" name="楕円 21">
            <a:extLst>
              <a:ext uri="{FF2B5EF4-FFF2-40B4-BE49-F238E27FC236}">
                <a16:creationId xmlns:a16="http://schemas.microsoft.com/office/drawing/2014/main" id="{E5D78397-1FD5-4A17-811A-95B34997E470}"/>
              </a:ext>
            </a:extLst>
          </p:cNvPr>
          <p:cNvSpPr/>
          <p:nvPr/>
        </p:nvSpPr>
        <p:spPr>
          <a:xfrm>
            <a:off x="4683847" y="7512820"/>
            <a:ext cx="449986" cy="269525"/>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コンテンツ プレースホルダー 2">
            <a:extLst>
              <a:ext uri="{FF2B5EF4-FFF2-40B4-BE49-F238E27FC236}">
                <a16:creationId xmlns:a16="http://schemas.microsoft.com/office/drawing/2014/main" id="{01B89E02-A86C-4D0C-8207-D0AD7AE8AB06}"/>
              </a:ext>
            </a:extLst>
          </p:cNvPr>
          <p:cNvSpPr txBox="1">
            <a:spLocks/>
          </p:cNvSpPr>
          <p:nvPr/>
        </p:nvSpPr>
        <p:spPr>
          <a:xfrm>
            <a:off x="4045671" y="7657288"/>
            <a:ext cx="638176" cy="366703"/>
          </a:xfrm>
          <a:prstGeom prst="rect">
            <a:avLst/>
          </a:prstGeom>
        </p:spPr>
        <p:txBody>
          <a:bodyPr vert="eaVert"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50000"/>
              </a:lnSpc>
            </a:pPr>
            <a:r>
              <a:rPr lang="ja-JP" altLang="en-US" b="1" dirty="0">
                <a:solidFill>
                  <a:srgbClr val="FF0000"/>
                </a:solidFill>
                <a:latin typeface="HGP創英角ｺﾞｼｯｸUB" panose="020B0900000000000000" pitchFamily="50" charset="-128"/>
                <a:ea typeface="HGP創英角ｺﾞｼｯｸUB" panose="020B0900000000000000" pitchFamily="50" charset="-128"/>
              </a:rPr>
              <a:t>④</a:t>
            </a:r>
            <a:endParaRPr lang="en-US" altLang="ja-JP" b="1" dirty="0">
              <a:solidFill>
                <a:srgbClr val="FF0000"/>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470990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BD9A085D-B499-4983-8B45-EB022267727C}"/>
              </a:ext>
            </a:extLst>
          </p:cNvPr>
          <p:cNvSpPr/>
          <p:nvPr/>
        </p:nvSpPr>
        <p:spPr>
          <a:xfrm>
            <a:off x="513706" y="5643412"/>
            <a:ext cx="5830588" cy="7294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4">
            <a:extLst>
              <a:ext uri="{FF2B5EF4-FFF2-40B4-BE49-F238E27FC236}">
                <a16:creationId xmlns:a16="http://schemas.microsoft.com/office/drawing/2014/main" id="{CAEDDE92-7721-4CA4-9F7B-EDB276E2DDCB}"/>
              </a:ext>
            </a:extLst>
          </p:cNvPr>
          <p:cNvSpPr txBox="1">
            <a:spLocks/>
          </p:cNvSpPr>
          <p:nvPr/>
        </p:nvSpPr>
        <p:spPr>
          <a:xfrm>
            <a:off x="513706" y="5671253"/>
            <a:ext cx="5680279" cy="52845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2000" b="1" dirty="0">
                <a:solidFill>
                  <a:schemeClr val="bg1"/>
                </a:solidFill>
                <a:latin typeface="07やさしさゴシック手書き" panose="02000600000000000000" pitchFamily="50" charset="-128"/>
                <a:ea typeface="07やさしさゴシック手書き" panose="02000600000000000000" pitchFamily="50" charset="-128"/>
              </a:rPr>
              <a:t>市民活動・コミュニティビジネスでの活用事例</a:t>
            </a:r>
          </a:p>
        </p:txBody>
      </p:sp>
      <p:sp>
        <p:nvSpPr>
          <p:cNvPr id="16" name="コンテンツ プレースホルダー 2">
            <a:extLst>
              <a:ext uri="{FF2B5EF4-FFF2-40B4-BE49-F238E27FC236}">
                <a16:creationId xmlns:a16="http://schemas.microsoft.com/office/drawing/2014/main" id="{614CDC61-1A49-450F-95EA-20670104E895}"/>
              </a:ext>
            </a:extLst>
          </p:cNvPr>
          <p:cNvSpPr txBox="1">
            <a:spLocks/>
          </p:cNvSpPr>
          <p:nvPr/>
        </p:nvSpPr>
        <p:spPr>
          <a:xfrm>
            <a:off x="484496" y="6534783"/>
            <a:ext cx="5680279" cy="2151683"/>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400" dirty="0">
                <a:latin typeface="07やさしさゴシック手書き" panose="02000600000000000000" pitchFamily="50" charset="-128"/>
                <a:ea typeface="ＪＳゴシック" panose="020B0609000101010101" pitchFamily="49" charset="-128"/>
              </a:rPr>
              <a:t>・会議、ミーティング</a:t>
            </a:r>
            <a:endParaRPr lang="en-US" altLang="ja-JP" sz="1400" dirty="0">
              <a:latin typeface="07やさしさゴシック手書き" panose="02000600000000000000" pitchFamily="50" charset="-128"/>
              <a:ea typeface="ＪＳゴシック" panose="020B0609000101010101" pitchFamily="49" charset="-128"/>
            </a:endParaRPr>
          </a:p>
          <a:p>
            <a:pPr algn="l"/>
            <a:r>
              <a:rPr lang="ja-JP" altLang="en-US" sz="1400" dirty="0">
                <a:latin typeface="07やさしさゴシック手書き" panose="02000600000000000000" pitchFamily="50" charset="-128"/>
                <a:ea typeface="ＪＳゴシック" panose="020B0609000101010101" pitchFamily="49" charset="-128"/>
              </a:rPr>
              <a:t>・法人の総会や理事会</a:t>
            </a:r>
            <a:endParaRPr lang="en-US" altLang="ja-JP" sz="1400" dirty="0">
              <a:latin typeface="07やさしさゴシック手書き" panose="02000600000000000000" pitchFamily="50" charset="-128"/>
              <a:ea typeface="ＪＳゴシック" panose="020B0609000101010101" pitchFamily="49" charset="-128"/>
            </a:endParaRPr>
          </a:p>
          <a:p>
            <a:pPr algn="l"/>
            <a:r>
              <a:rPr lang="ja-JP" altLang="en-US" sz="1400" dirty="0">
                <a:latin typeface="07やさしさゴシック手書き" panose="02000600000000000000" pitchFamily="50" charset="-128"/>
                <a:ea typeface="ＪＳゴシック" panose="020B0609000101010101" pitchFamily="49" charset="-128"/>
              </a:rPr>
              <a:t>・授業、講演会、研修会</a:t>
            </a:r>
            <a:endParaRPr lang="en-US" altLang="ja-JP" sz="1400" dirty="0">
              <a:latin typeface="07やさしさゴシック手書き" panose="02000600000000000000" pitchFamily="50" charset="-128"/>
              <a:ea typeface="ＪＳゴシック" panose="020B0609000101010101" pitchFamily="49" charset="-128"/>
            </a:endParaRPr>
          </a:p>
          <a:p>
            <a:pPr algn="l"/>
            <a:r>
              <a:rPr lang="ja-JP" altLang="en-US" sz="1400" dirty="0">
                <a:latin typeface="07やさしさゴシック手書き" panose="02000600000000000000" pitchFamily="50" charset="-128"/>
                <a:ea typeface="ＪＳゴシック" panose="020B0609000101010101" pitchFamily="49" charset="-128"/>
              </a:rPr>
              <a:t>・オンラインイベント</a:t>
            </a:r>
            <a:endParaRPr lang="en-US" altLang="ja-JP" sz="1400" dirty="0">
              <a:latin typeface="07やさしさゴシック手書き" panose="02000600000000000000" pitchFamily="50" charset="-128"/>
              <a:ea typeface="ＪＳゴシック" panose="020B0609000101010101" pitchFamily="49" charset="-128"/>
            </a:endParaRPr>
          </a:p>
          <a:p>
            <a:pPr algn="l"/>
            <a:r>
              <a:rPr lang="ja-JP" altLang="en-US" sz="1400" dirty="0">
                <a:latin typeface="07やさしさゴシック手書き" panose="02000600000000000000" pitchFamily="50" charset="-128"/>
                <a:ea typeface="ＪＳゴシック" panose="020B0609000101010101" pitchFamily="49" charset="-128"/>
              </a:rPr>
              <a:t>・オンライン視察</a:t>
            </a:r>
            <a:endParaRPr lang="en-US" altLang="ja-JP" sz="1400" dirty="0">
              <a:latin typeface="07やさしさゴシック手書き" panose="02000600000000000000" pitchFamily="50" charset="-128"/>
              <a:ea typeface="ＪＳゴシック" panose="020B0609000101010101" pitchFamily="49" charset="-128"/>
            </a:endParaRPr>
          </a:p>
          <a:p>
            <a:pPr algn="l"/>
            <a:r>
              <a:rPr lang="ja-JP" altLang="en-US" sz="1400" dirty="0">
                <a:latin typeface="07やさしさゴシック手書き" panose="02000600000000000000" pitchFamily="50" charset="-128"/>
                <a:ea typeface="ＪＳゴシック" panose="020B0609000101010101" pitchFamily="49" charset="-128"/>
              </a:rPr>
              <a:t>・採用面接</a:t>
            </a:r>
            <a:endParaRPr lang="en-US" altLang="ja-JP" sz="1400" dirty="0">
              <a:latin typeface="07やさしさゴシック手書き" panose="02000600000000000000" pitchFamily="50" charset="-128"/>
              <a:ea typeface="ＪＳゴシック" panose="020B0609000101010101" pitchFamily="49" charset="-128"/>
            </a:endParaRPr>
          </a:p>
          <a:p>
            <a:pPr algn="l"/>
            <a:r>
              <a:rPr lang="ja-JP" altLang="en-US" sz="1400" dirty="0">
                <a:latin typeface="07やさしさゴシック手書き" panose="02000600000000000000" pitchFamily="50" charset="-128"/>
                <a:ea typeface="ＪＳゴシック" panose="020B0609000101010101" pitchFamily="49" charset="-128"/>
              </a:rPr>
              <a:t>・商談等ビジネスでの活用</a:t>
            </a:r>
            <a:endParaRPr lang="en-US" altLang="ja-JP" sz="1400" dirty="0">
              <a:latin typeface="07やさしさゴシック手書き" panose="02000600000000000000" pitchFamily="50" charset="-128"/>
              <a:ea typeface="ＪＳゴシック" panose="020B0609000101010101" pitchFamily="49" charset="-128"/>
            </a:endParaRPr>
          </a:p>
          <a:p>
            <a:pPr algn="l"/>
            <a:endParaRPr lang="ja-JP" altLang="en-US" sz="1400" dirty="0">
              <a:latin typeface="07やさしさゴシック手書き" panose="02000600000000000000" pitchFamily="50" charset="-128"/>
              <a:ea typeface="ＪＳゴシック" panose="020B0609000101010101" pitchFamily="49" charset="-128"/>
            </a:endParaRPr>
          </a:p>
        </p:txBody>
      </p:sp>
      <p:sp>
        <p:nvSpPr>
          <p:cNvPr id="18" name="四角形: 角を丸くする 17">
            <a:extLst>
              <a:ext uri="{FF2B5EF4-FFF2-40B4-BE49-F238E27FC236}">
                <a16:creationId xmlns:a16="http://schemas.microsoft.com/office/drawing/2014/main" id="{08A45A2C-0870-44EF-B2C2-3B6C68A39AA3}"/>
              </a:ext>
            </a:extLst>
          </p:cNvPr>
          <p:cNvSpPr/>
          <p:nvPr/>
        </p:nvSpPr>
        <p:spPr>
          <a:xfrm>
            <a:off x="513705" y="195112"/>
            <a:ext cx="4030997" cy="7294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タイトル 4">
            <a:extLst>
              <a:ext uri="{FF2B5EF4-FFF2-40B4-BE49-F238E27FC236}">
                <a16:creationId xmlns:a16="http://schemas.microsoft.com/office/drawing/2014/main" id="{9660C8F4-FF80-4838-8E80-DAC4D2DC7621}"/>
              </a:ext>
            </a:extLst>
          </p:cNvPr>
          <p:cNvSpPr txBox="1">
            <a:spLocks/>
          </p:cNvSpPr>
          <p:nvPr/>
        </p:nvSpPr>
        <p:spPr>
          <a:xfrm>
            <a:off x="513706" y="222953"/>
            <a:ext cx="4030998" cy="528459"/>
          </a:xfrm>
          <a:prstGeom prst="rect">
            <a:avLst/>
          </a:prstGeom>
          <a:noFill/>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2000" b="1" dirty="0">
                <a:solidFill>
                  <a:schemeClr val="bg1"/>
                </a:solidFill>
                <a:latin typeface="07やさしさゴシック手書き" panose="02000600000000000000" pitchFamily="50" charset="-128"/>
                <a:ea typeface="07やさしさゴシック手書き" panose="02000600000000000000" pitchFamily="50" charset="-128"/>
              </a:rPr>
              <a:t>オンライン会議ツールとは</a:t>
            </a:r>
          </a:p>
        </p:txBody>
      </p:sp>
      <p:pic>
        <p:nvPicPr>
          <p:cNvPr id="11" name="コンテンツ プレースホルダー 8">
            <a:extLst>
              <a:ext uri="{FF2B5EF4-FFF2-40B4-BE49-F238E27FC236}">
                <a16:creationId xmlns:a16="http://schemas.microsoft.com/office/drawing/2014/main" id="{47AD490D-94A8-4F4A-8DA4-F1FA0D02E49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H="1">
            <a:off x="4372171" y="8044171"/>
            <a:ext cx="1384616" cy="923077"/>
          </a:xfrm>
          <a:prstGeom prst="ellipse">
            <a:avLst/>
          </a:prstGeom>
        </p:spPr>
      </p:pic>
      <p:pic>
        <p:nvPicPr>
          <p:cNvPr id="12" name="図 11">
            <a:extLst>
              <a:ext uri="{FF2B5EF4-FFF2-40B4-BE49-F238E27FC236}">
                <a16:creationId xmlns:a16="http://schemas.microsoft.com/office/drawing/2014/main" id="{7CD5CFDF-72BC-48D1-BB74-EAE73ADB86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440443" y="7297634"/>
            <a:ext cx="1233433" cy="822931"/>
          </a:xfrm>
          <a:prstGeom prst="ellipse">
            <a:avLst/>
          </a:prstGeom>
        </p:spPr>
      </p:pic>
      <p:pic>
        <p:nvPicPr>
          <p:cNvPr id="13" name="図 12">
            <a:extLst>
              <a:ext uri="{FF2B5EF4-FFF2-40B4-BE49-F238E27FC236}">
                <a16:creationId xmlns:a16="http://schemas.microsoft.com/office/drawing/2014/main" id="{6C4BC27D-6D21-4B93-BDB2-830E7A17D9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834274" y="7977637"/>
            <a:ext cx="1233433" cy="822931"/>
          </a:xfrm>
          <a:prstGeom prst="ellipse">
            <a:avLst/>
          </a:prstGeom>
        </p:spPr>
      </p:pic>
      <p:pic>
        <p:nvPicPr>
          <p:cNvPr id="14" name="図 13">
            <a:extLst>
              <a:ext uri="{FF2B5EF4-FFF2-40B4-BE49-F238E27FC236}">
                <a16:creationId xmlns:a16="http://schemas.microsoft.com/office/drawing/2014/main" id="{E4474C30-1DD7-41BF-A742-D7C7F91B0C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564298" y="6605386"/>
            <a:ext cx="1233433" cy="822931"/>
          </a:xfrm>
          <a:prstGeom prst="ellipse">
            <a:avLst/>
          </a:prstGeom>
        </p:spPr>
      </p:pic>
      <p:pic>
        <p:nvPicPr>
          <p:cNvPr id="21" name="図 20">
            <a:extLst>
              <a:ext uri="{FF2B5EF4-FFF2-40B4-BE49-F238E27FC236}">
                <a16:creationId xmlns:a16="http://schemas.microsoft.com/office/drawing/2014/main" id="{7DBC1D38-06C5-4C06-BDDF-0DD27367A5C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290528" y="6965896"/>
            <a:ext cx="1233433" cy="822931"/>
          </a:xfrm>
          <a:prstGeom prst="ellipse">
            <a:avLst/>
          </a:prstGeom>
        </p:spPr>
      </p:pic>
      <p:sp>
        <p:nvSpPr>
          <p:cNvPr id="7" name="テキスト ボックス 6">
            <a:extLst>
              <a:ext uri="{FF2B5EF4-FFF2-40B4-BE49-F238E27FC236}">
                <a16:creationId xmlns:a16="http://schemas.microsoft.com/office/drawing/2014/main" id="{A612FED1-35EF-429C-836F-95F76A2D9866}"/>
              </a:ext>
            </a:extLst>
          </p:cNvPr>
          <p:cNvSpPr txBox="1"/>
          <p:nvPr/>
        </p:nvSpPr>
        <p:spPr>
          <a:xfrm>
            <a:off x="191779" y="9526137"/>
            <a:ext cx="300372" cy="276999"/>
          </a:xfrm>
          <a:prstGeom prst="rect">
            <a:avLst/>
          </a:prstGeom>
          <a:noFill/>
        </p:spPr>
        <p:txBody>
          <a:bodyPr wrap="square" rtlCol="0">
            <a:spAutoFit/>
          </a:bodyPr>
          <a:lstStyle/>
          <a:p>
            <a:r>
              <a:rPr kumimoji="1" lang="en-US" altLang="ja-JP" sz="1200" dirty="0"/>
              <a:t>1</a:t>
            </a:r>
          </a:p>
        </p:txBody>
      </p:sp>
      <p:sp>
        <p:nvSpPr>
          <p:cNvPr id="23" name="コンテンツ プレースホルダー 2">
            <a:extLst>
              <a:ext uri="{FF2B5EF4-FFF2-40B4-BE49-F238E27FC236}">
                <a16:creationId xmlns:a16="http://schemas.microsoft.com/office/drawing/2014/main" id="{9FF4A12E-7F32-4AB5-A14B-F779B83A3EB1}"/>
              </a:ext>
            </a:extLst>
          </p:cNvPr>
          <p:cNvSpPr txBox="1">
            <a:spLocks/>
          </p:cNvSpPr>
          <p:nvPr/>
        </p:nvSpPr>
        <p:spPr>
          <a:xfrm>
            <a:off x="684105" y="990836"/>
            <a:ext cx="5680279" cy="1247398"/>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400" dirty="0">
                <a:latin typeface="07やさしさゴシック手書き" panose="02000600000000000000" pitchFamily="50" charset="-128"/>
                <a:ea typeface="ＪＳゴシック" panose="020B0609000101010101" pitchFamily="49" charset="-128"/>
              </a:rPr>
              <a:t>・パソコンやスマートフォン、タブレット等を使用して</a:t>
            </a:r>
            <a:endParaRPr lang="en-US" altLang="ja-JP" sz="1400" dirty="0">
              <a:latin typeface="07やさしさゴシック手書き" panose="02000600000000000000" pitchFamily="50" charset="-128"/>
              <a:ea typeface="ＪＳゴシック" panose="020B0609000101010101" pitchFamily="49" charset="-128"/>
            </a:endParaRPr>
          </a:p>
          <a:p>
            <a:pPr algn="l"/>
            <a:r>
              <a:rPr lang="ja-JP" altLang="en-US" sz="1400" dirty="0">
                <a:latin typeface="07やさしさゴシック手書き" panose="02000600000000000000" pitchFamily="50" charset="-128"/>
                <a:ea typeface="ＪＳゴシック" panose="020B0609000101010101" pitchFamily="49" charset="-128"/>
              </a:rPr>
              <a:t>　オンラインで双方向のやりとりができるツール。</a:t>
            </a:r>
            <a:endParaRPr lang="en-US" altLang="ja-JP" sz="1400" dirty="0">
              <a:latin typeface="07やさしさゴシック手書き" panose="02000600000000000000" pitchFamily="50" charset="-128"/>
              <a:ea typeface="ＪＳゴシック" panose="020B0609000101010101" pitchFamily="49" charset="-128"/>
            </a:endParaRPr>
          </a:p>
          <a:p>
            <a:pPr algn="l"/>
            <a:r>
              <a:rPr lang="ja-JP" altLang="en-US" sz="1400" dirty="0">
                <a:latin typeface="07やさしさゴシック手書き" panose="02000600000000000000" pitchFamily="50" charset="-128"/>
                <a:ea typeface="ＪＳゴシック" panose="020B0609000101010101" pitchFamily="49" charset="-128"/>
              </a:rPr>
              <a:t>・多数のサービスがあり、無料版・有料版も選択できる。</a:t>
            </a:r>
            <a:endParaRPr lang="en-US" altLang="ja-JP" sz="1400" dirty="0">
              <a:latin typeface="07やさしさゴシック手書き" panose="02000600000000000000" pitchFamily="50" charset="-128"/>
              <a:ea typeface="ＪＳゴシック" panose="020B0609000101010101" pitchFamily="49" charset="-128"/>
            </a:endParaRPr>
          </a:p>
          <a:p>
            <a:pPr algn="l"/>
            <a:r>
              <a:rPr lang="ja-JP" altLang="en-US" sz="1400" dirty="0">
                <a:latin typeface="07やさしさゴシック手書き" panose="02000600000000000000" pitchFamily="50" charset="-128"/>
                <a:ea typeface="ＪＳゴシック" panose="020B0609000101010101" pitchFamily="49" charset="-128"/>
              </a:rPr>
              <a:t>　→</a:t>
            </a:r>
            <a:r>
              <a:rPr lang="ja-JP" altLang="en-US" sz="1400" dirty="0">
                <a:solidFill>
                  <a:srgbClr val="FF0000"/>
                </a:solidFill>
                <a:latin typeface="07やさしさゴシック手書き" panose="02000600000000000000" pitchFamily="50" charset="-128"/>
                <a:ea typeface="ＪＳゴシック" panose="020B0609000101010101" pitchFamily="49" charset="-128"/>
              </a:rPr>
              <a:t>無料版でも使える機能がたくさんある</a:t>
            </a:r>
            <a:endParaRPr lang="en-US" altLang="ja-JP" sz="1400" dirty="0">
              <a:solidFill>
                <a:srgbClr val="FF0000"/>
              </a:solidFill>
              <a:latin typeface="07やさしさゴシック手書き" panose="02000600000000000000" pitchFamily="50" charset="-128"/>
              <a:ea typeface="ＪＳゴシック" panose="020B0609000101010101" pitchFamily="49" charset="-128"/>
            </a:endParaRPr>
          </a:p>
          <a:p>
            <a:pPr algn="l"/>
            <a:endParaRPr lang="en-US" altLang="ja-JP" sz="1400" dirty="0">
              <a:solidFill>
                <a:srgbClr val="FF0000"/>
              </a:solidFill>
              <a:latin typeface="07やさしさゴシック手書き" panose="02000600000000000000" pitchFamily="50" charset="-128"/>
              <a:ea typeface="ＪＳゴシック" panose="020B0609000101010101" pitchFamily="49" charset="-128"/>
            </a:endParaRPr>
          </a:p>
          <a:p>
            <a:pPr algn="l"/>
            <a:endParaRPr lang="en-US" altLang="ja-JP" sz="1400" dirty="0">
              <a:solidFill>
                <a:srgbClr val="FF0000"/>
              </a:solidFill>
              <a:latin typeface="07やさしさゴシック手書き" panose="02000600000000000000" pitchFamily="50" charset="-128"/>
              <a:ea typeface="ＪＳゴシック" panose="020B0609000101010101" pitchFamily="49" charset="-128"/>
            </a:endParaRPr>
          </a:p>
          <a:p>
            <a:pPr algn="l"/>
            <a:endParaRPr lang="en-US" altLang="ja-JP" sz="1400" dirty="0">
              <a:solidFill>
                <a:srgbClr val="FF0000"/>
              </a:solidFill>
              <a:latin typeface="07やさしさゴシック手書き" panose="02000600000000000000" pitchFamily="50" charset="-128"/>
              <a:ea typeface="ＪＳゴシック" panose="020B0609000101010101" pitchFamily="49" charset="-128"/>
            </a:endParaRPr>
          </a:p>
          <a:p>
            <a:pPr algn="l"/>
            <a:endParaRPr lang="en-US" altLang="ja-JP" sz="1400" dirty="0">
              <a:solidFill>
                <a:srgbClr val="FF0000"/>
              </a:solidFill>
              <a:latin typeface="07やさしさゴシック手書き" panose="02000600000000000000" pitchFamily="50" charset="-128"/>
              <a:ea typeface="ＪＳゴシック" panose="020B0609000101010101" pitchFamily="49" charset="-128"/>
            </a:endParaRPr>
          </a:p>
          <a:p>
            <a:pPr algn="l"/>
            <a:endParaRPr lang="en-US" altLang="ja-JP" sz="1400" dirty="0">
              <a:solidFill>
                <a:srgbClr val="FF0000"/>
              </a:solidFill>
              <a:latin typeface="07やさしさゴシック手書き" panose="02000600000000000000" pitchFamily="50" charset="-128"/>
              <a:ea typeface="ＪＳゴシック" panose="020B0609000101010101" pitchFamily="49" charset="-128"/>
            </a:endParaRPr>
          </a:p>
          <a:p>
            <a:pPr algn="l"/>
            <a:endParaRPr lang="en-US" altLang="ja-JP" sz="1400" dirty="0">
              <a:solidFill>
                <a:srgbClr val="FF0000"/>
              </a:solidFill>
              <a:latin typeface="07やさしさゴシック手書き" panose="02000600000000000000" pitchFamily="50" charset="-128"/>
              <a:ea typeface="ＪＳゴシック" panose="020B0609000101010101" pitchFamily="49" charset="-128"/>
            </a:endParaRPr>
          </a:p>
          <a:p>
            <a:pPr algn="l"/>
            <a:endParaRPr lang="en-US" altLang="ja-JP" sz="1400" dirty="0">
              <a:solidFill>
                <a:srgbClr val="FF0000"/>
              </a:solidFill>
              <a:latin typeface="07やさしさゴシック手書き" panose="02000600000000000000" pitchFamily="50" charset="-128"/>
              <a:ea typeface="ＪＳゴシック" panose="020B0609000101010101" pitchFamily="49" charset="-128"/>
            </a:endParaRPr>
          </a:p>
          <a:p>
            <a:pPr algn="l"/>
            <a:endParaRPr lang="en-US" altLang="ja-JP" sz="1400" dirty="0">
              <a:solidFill>
                <a:srgbClr val="FF0000"/>
              </a:solidFill>
              <a:latin typeface="07やさしさゴシック手書き" panose="02000600000000000000" pitchFamily="50" charset="-128"/>
              <a:ea typeface="ＪＳゴシック" panose="020B0609000101010101" pitchFamily="49" charset="-128"/>
            </a:endParaRPr>
          </a:p>
          <a:p>
            <a:pPr algn="l"/>
            <a:endParaRPr lang="en-US" altLang="ja-JP" sz="1400" dirty="0">
              <a:solidFill>
                <a:srgbClr val="FF0000"/>
              </a:solidFill>
              <a:latin typeface="07やさしさゴシック手書き" panose="02000600000000000000" pitchFamily="50" charset="-128"/>
              <a:ea typeface="ＪＳゴシック" panose="020B0609000101010101" pitchFamily="49" charset="-128"/>
            </a:endParaRPr>
          </a:p>
          <a:p>
            <a:pPr algn="l"/>
            <a:endParaRPr lang="en-US" altLang="ja-JP" sz="1400" dirty="0">
              <a:solidFill>
                <a:srgbClr val="FF0000"/>
              </a:solidFill>
              <a:latin typeface="07やさしさゴシック手書き" panose="02000600000000000000" pitchFamily="50" charset="-128"/>
              <a:ea typeface="ＪＳゴシック" panose="020B0609000101010101" pitchFamily="49" charset="-128"/>
            </a:endParaRPr>
          </a:p>
          <a:p>
            <a:pPr algn="l"/>
            <a:r>
              <a:rPr lang="ja-JP" altLang="en-US" sz="1100" dirty="0">
                <a:latin typeface="07やさしさゴシック手書き" panose="02000600000000000000" pitchFamily="50" charset="-128"/>
                <a:ea typeface="ＪＳゴシック" panose="020B0609000101010101" pitchFamily="49" charset="-128"/>
              </a:rPr>
              <a:t>　</a:t>
            </a:r>
            <a:r>
              <a:rPr lang="en-US" altLang="ja-JP" sz="1100" dirty="0">
                <a:latin typeface="07やさしさゴシック手書き" panose="02000600000000000000" pitchFamily="50" charset="-128"/>
                <a:ea typeface="ＪＳゴシック" panose="020B0609000101010101" pitchFamily="49" charset="-128"/>
              </a:rPr>
              <a:t>※R4</a:t>
            </a:r>
            <a:r>
              <a:rPr lang="ja-JP" altLang="en-US" sz="1100" dirty="0">
                <a:latin typeface="07やさしさゴシック手書き" panose="02000600000000000000" pitchFamily="50" charset="-128"/>
                <a:ea typeface="ＪＳゴシック" panose="020B0609000101010101" pitchFamily="49" charset="-128"/>
              </a:rPr>
              <a:t>年</a:t>
            </a:r>
            <a:r>
              <a:rPr lang="en-US" altLang="ja-JP" sz="1100" dirty="0">
                <a:latin typeface="07やさしさゴシック手書き" panose="02000600000000000000" pitchFamily="50" charset="-128"/>
                <a:ea typeface="ＪＳゴシック" panose="020B0609000101010101" pitchFamily="49" charset="-128"/>
              </a:rPr>
              <a:t>1</a:t>
            </a:r>
            <a:r>
              <a:rPr lang="ja-JP" altLang="en-US" sz="1100" dirty="0">
                <a:latin typeface="07やさしさゴシック手書き" panose="02000600000000000000" pitchFamily="50" charset="-128"/>
                <a:ea typeface="ＪＳゴシック" panose="020B0609000101010101" pitchFamily="49" charset="-128"/>
              </a:rPr>
              <a:t>月現在の情報です。</a:t>
            </a:r>
            <a:br>
              <a:rPr lang="en-US" altLang="ja-JP" sz="1100" dirty="0">
                <a:latin typeface="07やさしさゴシック手書き" panose="02000600000000000000" pitchFamily="50" charset="-128"/>
                <a:ea typeface="ＪＳゴシック" panose="020B0609000101010101" pitchFamily="49" charset="-128"/>
              </a:rPr>
            </a:br>
            <a:r>
              <a:rPr lang="ja-JP" altLang="en-US" sz="1100" dirty="0">
                <a:latin typeface="07やさしさゴシック手書き" panose="02000600000000000000" pitchFamily="50" charset="-128"/>
                <a:ea typeface="ＪＳゴシック" panose="020B0609000101010101" pitchFamily="49" charset="-128"/>
              </a:rPr>
              <a:t>　　各サービス内容については、随時更新される可能性があります。</a:t>
            </a:r>
          </a:p>
        </p:txBody>
      </p:sp>
      <p:graphicFrame>
        <p:nvGraphicFramePr>
          <p:cNvPr id="2" name="表 2">
            <a:extLst>
              <a:ext uri="{FF2B5EF4-FFF2-40B4-BE49-F238E27FC236}">
                <a16:creationId xmlns:a16="http://schemas.microsoft.com/office/drawing/2014/main" id="{5D73E250-1AC6-47C3-9F16-D734091362DF}"/>
              </a:ext>
            </a:extLst>
          </p:cNvPr>
          <p:cNvGraphicFramePr>
            <a:graphicFrameLocks noGrp="1"/>
          </p:cNvGraphicFramePr>
          <p:nvPr>
            <p:extLst>
              <p:ext uri="{D42A27DB-BD31-4B8C-83A1-F6EECF244321}">
                <p14:modId xmlns:p14="http://schemas.microsoft.com/office/powerpoint/2010/main" val="4134515729"/>
              </p:ext>
            </p:extLst>
          </p:nvPr>
        </p:nvGraphicFramePr>
        <p:xfrm>
          <a:off x="864242" y="2849570"/>
          <a:ext cx="5500142" cy="2217420"/>
        </p:xfrm>
        <a:graphic>
          <a:graphicData uri="http://schemas.openxmlformats.org/drawingml/2006/table">
            <a:tbl>
              <a:tblPr firstRow="1" bandRow="1">
                <a:tableStyleId>{7DF18680-E054-41AD-8BC1-D1AEF772440D}</a:tableStyleId>
              </a:tblPr>
              <a:tblGrid>
                <a:gridCol w="1180142">
                  <a:extLst>
                    <a:ext uri="{9D8B030D-6E8A-4147-A177-3AD203B41FA5}">
                      <a16:colId xmlns:a16="http://schemas.microsoft.com/office/drawing/2014/main" val="3810149257"/>
                    </a:ext>
                  </a:extLst>
                </a:gridCol>
                <a:gridCol w="1080000">
                  <a:extLst>
                    <a:ext uri="{9D8B030D-6E8A-4147-A177-3AD203B41FA5}">
                      <a16:colId xmlns:a16="http://schemas.microsoft.com/office/drawing/2014/main" val="3595505051"/>
                    </a:ext>
                  </a:extLst>
                </a:gridCol>
                <a:gridCol w="1080000">
                  <a:extLst>
                    <a:ext uri="{9D8B030D-6E8A-4147-A177-3AD203B41FA5}">
                      <a16:colId xmlns:a16="http://schemas.microsoft.com/office/drawing/2014/main" val="3717273012"/>
                    </a:ext>
                  </a:extLst>
                </a:gridCol>
                <a:gridCol w="1080000">
                  <a:extLst>
                    <a:ext uri="{9D8B030D-6E8A-4147-A177-3AD203B41FA5}">
                      <a16:colId xmlns:a16="http://schemas.microsoft.com/office/drawing/2014/main" val="3800570494"/>
                    </a:ext>
                  </a:extLst>
                </a:gridCol>
                <a:gridCol w="1080000">
                  <a:extLst>
                    <a:ext uri="{9D8B030D-6E8A-4147-A177-3AD203B41FA5}">
                      <a16:colId xmlns:a16="http://schemas.microsoft.com/office/drawing/2014/main" val="3972740821"/>
                    </a:ext>
                  </a:extLst>
                </a:gridCol>
              </a:tblGrid>
              <a:tr h="370840">
                <a:tc>
                  <a:txBody>
                    <a:bodyPr/>
                    <a:lstStyle/>
                    <a:p>
                      <a:endParaRPr kumimoji="1" lang="ja-JP" altLang="en-US" dirty="0"/>
                    </a:p>
                  </a:txBody>
                  <a:tcPr/>
                </a:tc>
                <a:tc>
                  <a:txBody>
                    <a:bodyPr/>
                    <a:lstStyle/>
                    <a:p>
                      <a:pPr algn="ctr"/>
                      <a:r>
                        <a:rPr kumimoji="1" lang="en-US" altLang="ja-JP" dirty="0"/>
                        <a:t>Zoom</a:t>
                      </a:r>
                      <a:endParaRPr kumimoji="1" lang="ja-JP" altLang="en-US" dirty="0"/>
                    </a:p>
                  </a:txBody>
                  <a:tcPr anchor="ctr"/>
                </a:tc>
                <a:tc>
                  <a:txBody>
                    <a:bodyPr/>
                    <a:lstStyle/>
                    <a:p>
                      <a:pPr algn="ctr"/>
                      <a:r>
                        <a:rPr kumimoji="1" lang="en-US" altLang="ja-JP" dirty="0"/>
                        <a:t>Google</a:t>
                      </a:r>
                      <a:r>
                        <a:rPr kumimoji="1" lang="ja-JP" altLang="en-US" dirty="0"/>
                        <a:t>　</a:t>
                      </a:r>
                      <a:r>
                        <a:rPr kumimoji="1" lang="en-US" altLang="ja-JP" dirty="0"/>
                        <a:t>Meet</a:t>
                      </a:r>
                      <a:endParaRPr kumimoji="1" lang="ja-JP" altLang="en-US" dirty="0"/>
                    </a:p>
                  </a:txBody>
                  <a:tcPr anchor="ctr"/>
                </a:tc>
                <a:tc>
                  <a:txBody>
                    <a:bodyPr/>
                    <a:lstStyle/>
                    <a:p>
                      <a:pPr algn="ctr"/>
                      <a:r>
                        <a:rPr kumimoji="1" lang="en-US" altLang="ja-JP" dirty="0"/>
                        <a:t>Microsoft Teams</a:t>
                      </a:r>
                      <a:endParaRPr kumimoji="1" lang="ja-JP" altLang="en-US" dirty="0"/>
                    </a:p>
                  </a:txBody>
                  <a:tcPr anchor="ctr"/>
                </a:tc>
                <a:tc>
                  <a:txBody>
                    <a:bodyPr/>
                    <a:lstStyle/>
                    <a:p>
                      <a:pPr algn="ctr"/>
                      <a:r>
                        <a:rPr kumimoji="1" lang="en-US" altLang="ja-JP" dirty="0"/>
                        <a:t>LINE</a:t>
                      </a:r>
                      <a:endParaRPr kumimoji="1" lang="ja-JP" altLang="en-US" dirty="0"/>
                    </a:p>
                  </a:txBody>
                  <a:tcPr anchor="ctr"/>
                </a:tc>
                <a:extLst>
                  <a:ext uri="{0D108BD9-81ED-4DB2-BD59-A6C34878D82A}">
                    <a16:rowId xmlns:a16="http://schemas.microsoft.com/office/drawing/2014/main" val="3705436060"/>
                  </a:ext>
                </a:extLst>
              </a:tr>
              <a:tr h="370840">
                <a:tc>
                  <a:txBody>
                    <a:bodyPr/>
                    <a:lstStyle/>
                    <a:p>
                      <a:pPr algn="ctr"/>
                      <a:r>
                        <a:rPr kumimoji="1" lang="ja-JP" altLang="en-US" dirty="0"/>
                        <a:t>アカウント登録</a:t>
                      </a:r>
                    </a:p>
                  </a:txBody>
                  <a:tcPr anchor="ctr"/>
                </a:tc>
                <a:tc>
                  <a:txBody>
                    <a:bodyPr/>
                    <a:lstStyle/>
                    <a:p>
                      <a:pPr algn="ctr"/>
                      <a:r>
                        <a:rPr kumimoji="1" lang="ja-JP" altLang="en-US" dirty="0"/>
                        <a:t>ホストのみ必要</a:t>
                      </a:r>
                    </a:p>
                  </a:txBody>
                  <a:tcPr anchor="ctr"/>
                </a:tc>
                <a:tc>
                  <a:txBody>
                    <a:bodyPr/>
                    <a:lstStyle/>
                    <a:p>
                      <a:pPr algn="ctr"/>
                      <a:r>
                        <a:rPr kumimoji="1" lang="en-US" altLang="ja-JP" dirty="0"/>
                        <a:t>Google</a:t>
                      </a:r>
                      <a:r>
                        <a:rPr kumimoji="1" lang="ja-JP" altLang="en-US" dirty="0"/>
                        <a:t>アカウントが</a:t>
                      </a:r>
                      <a:endParaRPr kumimoji="1" lang="en-US" altLang="ja-JP" dirty="0"/>
                    </a:p>
                    <a:p>
                      <a:pPr algn="ctr"/>
                      <a:r>
                        <a:rPr kumimoji="1" lang="ja-JP" altLang="en-US" dirty="0"/>
                        <a:t>必要</a:t>
                      </a:r>
                    </a:p>
                  </a:txBody>
                  <a:tcPr anchor="ctr"/>
                </a:tc>
                <a:tc>
                  <a:txBody>
                    <a:bodyPr/>
                    <a:lstStyle/>
                    <a:p>
                      <a:pPr algn="ctr"/>
                      <a:r>
                        <a:rPr kumimoji="1" lang="ja-JP" altLang="en-US" dirty="0"/>
                        <a:t>ホストのみ必要</a:t>
                      </a:r>
                    </a:p>
                  </a:txBody>
                  <a:tcPr anchor="ctr"/>
                </a:tc>
                <a:tc>
                  <a:txBody>
                    <a:bodyPr/>
                    <a:lstStyle/>
                    <a:p>
                      <a:pPr algn="ctr"/>
                      <a:r>
                        <a:rPr kumimoji="1" lang="ja-JP" altLang="en-US" dirty="0"/>
                        <a:t>必要</a:t>
                      </a:r>
                    </a:p>
                  </a:txBody>
                  <a:tcPr anchor="ctr"/>
                </a:tc>
                <a:extLst>
                  <a:ext uri="{0D108BD9-81ED-4DB2-BD59-A6C34878D82A}">
                    <a16:rowId xmlns:a16="http://schemas.microsoft.com/office/drawing/2014/main" val="3605884494"/>
                  </a:ext>
                </a:extLst>
              </a:tr>
              <a:tr h="370840">
                <a:tc>
                  <a:txBody>
                    <a:bodyPr/>
                    <a:lstStyle/>
                    <a:p>
                      <a:pPr algn="ctr"/>
                      <a:r>
                        <a:rPr kumimoji="1" lang="ja-JP" altLang="en-US" dirty="0"/>
                        <a:t>同時接続</a:t>
                      </a:r>
                      <a:endParaRPr kumimoji="1" lang="en-US" altLang="ja-JP" dirty="0"/>
                    </a:p>
                    <a:p>
                      <a:pPr algn="ctr"/>
                      <a:r>
                        <a:rPr kumimoji="1" lang="ja-JP" altLang="en-US" dirty="0"/>
                        <a:t>人数</a:t>
                      </a:r>
                    </a:p>
                  </a:txBody>
                  <a:tcPr anchor="ctr"/>
                </a:tc>
                <a:tc>
                  <a:txBody>
                    <a:bodyPr/>
                    <a:lstStyle/>
                    <a:p>
                      <a:pPr algn="ctr"/>
                      <a:r>
                        <a:rPr kumimoji="1" lang="en-US" altLang="ja-JP" dirty="0"/>
                        <a:t>100</a:t>
                      </a:r>
                      <a:r>
                        <a:rPr kumimoji="1" lang="ja-JP" altLang="en-US" dirty="0"/>
                        <a:t>人</a:t>
                      </a:r>
                    </a:p>
                  </a:txBody>
                  <a:tcPr anchor="ctr"/>
                </a:tc>
                <a:tc>
                  <a:txBody>
                    <a:bodyPr/>
                    <a:lstStyle/>
                    <a:p>
                      <a:pPr algn="ctr"/>
                      <a:r>
                        <a:rPr kumimoji="1" lang="en-US" altLang="ja-JP" dirty="0"/>
                        <a:t>100</a:t>
                      </a:r>
                      <a:r>
                        <a:rPr kumimoji="1" lang="ja-JP" altLang="en-US" dirty="0"/>
                        <a:t>人</a:t>
                      </a:r>
                    </a:p>
                  </a:txBody>
                  <a:tcPr anchor="ctr"/>
                </a:tc>
                <a:tc>
                  <a:txBody>
                    <a:bodyPr/>
                    <a:lstStyle/>
                    <a:p>
                      <a:pPr algn="ctr"/>
                      <a:r>
                        <a:rPr kumimoji="1" lang="en-US" altLang="ja-JP" dirty="0"/>
                        <a:t>300</a:t>
                      </a:r>
                      <a:r>
                        <a:rPr kumimoji="1" lang="ja-JP" altLang="en-US" dirty="0"/>
                        <a:t>人</a:t>
                      </a:r>
                    </a:p>
                  </a:txBody>
                  <a:tcPr anchor="ctr"/>
                </a:tc>
                <a:tc>
                  <a:txBody>
                    <a:bodyPr/>
                    <a:lstStyle/>
                    <a:p>
                      <a:pPr algn="ctr"/>
                      <a:r>
                        <a:rPr kumimoji="1" lang="en-US" altLang="ja-JP" dirty="0"/>
                        <a:t>200</a:t>
                      </a:r>
                      <a:r>
                        <a:rPr kumimoji="1" lang="ja-JP" altLang="en-US" dirty="0"/>
                        <a:t>人</a:t>
                      </a:r>
                    </a:p>
                  </a:txBody>
                  <a:tcPr anchor="ctr"/>
                </a:tc>
                <a:extLst>
                  <a:ext uri="{0D108BD9-81ED-4DB2-BD59-A6C34878D82A}">
                    <a16:rowId xmlns:a16="http://schemas.microsoft.com/office/drawing/2014/main" val="709911237"/>
                  </a:ext>
                </a:extLst>
              </a:tr>
              <a:tr h="370840">
                <a:tc>
                  <a:txBody>
                    <a:bodyPr/>
                    <a:lstStyle/>
                    <a:p>
                      <a:pPr algn="ctr"/>
                      <a:r>
                        <a:rPr kumimoji="1" lang="ja-JP" altLang="en-US" dirty="0"/>
                        <a:t>時間</a:t>
                      </a:r>
                    </a:p>
                  </a:txBody>
                  <a:tcPr anchor="ctr"/>
                </a:tc>
                <a:tc>
                  <a:txBody>
                    <a:bodyPr/>
                    <a:lstStyle/>
                    <a:p>
                      <a:pPr algn="ctr"/>
                      <a:r>
                        <a:rPr kumimoji="1" lang="en-US" altLang="ja-JP" dirty="0"/>
                        <a:t>3</a:t>
                      </a:r>
                      <a:r>
                        <a:rPr kumimoji="1" lang="ja-JP" altLang="en-US" dirty="0"/>
                        <a:t>人以上は</a:t>
                      </a:r>
                      <a:r>
                        <a:rPr kumimoji="1" lang="en-US" altLang="ja-JP" dirty="0"/>
                        <a:t>40</a:t>
                      </a:r>
                      <a:r>
                        <a:rPr kumimoji="1" lang="ja-JP" altLang="en-US" dirty="0"/>
                        <a:t>分まで</a:t>
                      </a:r>
                    </a:p>
                  </a:txBody>
                  <a:tcPr anchor="ctr"/>
                </a:tc>
                <a:tc>
                  <a:txBody>
                    <a:bodyPr/>
                    <a:lstStyle/>
                    <a:p>
                      <a:pPr algn="ctr"/>
                      <a:r>
                        <a:rPr kumimoji="1" lang="en-US" altLang="ja-JP" dirty="0"/>
                        <a:t>60</a:t>
                      </a:r>
                      <a:r>
                        <a:rPr kumimoji="1" lang="ja-JP" altLang="en-US" dirty="0"/>
                        <a:t>分</a:t>
                      </a:r>
                    </a:p>
                  </a:txBody>
                  <a:tcPr anchor="ctr"/>
                </a:tc>
                <a:tc>
                  <a:txBody>
                    <a:bodyPr/>
                    <a:lstStyle/>
                    <a:p>
                      <a:pPr algn="ctr"/>
                      <a:r>
                        <a:rPr kumimoji="1" lang="en-US" altLang="ja-JP" dirty="0"/>
                        <a:t>24</a:t>
                      </a:r>
                      <a:r>
                        <a:rPr kumimoji="1" lang="ja-JP" altLang="en-US" dirty="0"/>
                        <a:t>時間</a:t>
                      </a:r>
                    </a:p>
                  </a:txBody>
                  <a:tcPr anchor="ctr"/>
                </a:tc>
                <a:tc>
                  <a:txBody>
                    <a:bodyPr/>
                    <a:lstStyle/>
                    <a:p>
                      <a:pPr algn="ctr"/>
                      <a:r>
                        <a:rPr kumimoji="1" lang="ja-JP" altLang="en-US" dirty="0"/>
                        <a:t>制限なし</a:t>
                      </a:r>
                    </a:p>
                  </a:txBody>
                  <a:tcPr anchor="ctr"/>
                </a:tc>
                <a:extLst>
                  <a:ext uri="{0D108BD9-81ED-4DB2-BD59-A6C34878D82A}">
                    <a16:rowId xmlns:a16="http://schemas.microsoft.com/office/drawing/2014/main" val="2584244948"/>
                  </a:ext>
                </a:extLst>
              </a:tr>
            </a:tbl>
          </a:graphicData>
        </a:graphic>
      </p:graphicFrame>
      <p:sp>
        <p:nvSpPr>
          <p:cNvPr id="24" name="コンテンツ プレースホルダー 2">
            <a:extLst>
              <a:ext uri="{FF2B5EF4-FFF2-40B4-BE49-F238E27FC236}">
                <a16:creationId xmlns:a16="http://schemas.microsoft.com/office/drawing/2014/main" id="{31623E0C-8CEC-47F9-A27E-57F565F63866}"/>
              </a:ext>
            </a:extLst>
          </p:cNvPr>
          <p:cNvSpPr txBox="1">
            <a:spLocks/>
          </p:cNvSpPr>
          <p:nvPr/>
        </p:nvSpPr>
        <p:spPr>
          <a:xfrm>
            <a:off x="864240" y="2490731"/>
            <a:ext cx="4357975" cy="383936"/>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600" b="1" dirty="0">
                <a:latin typeface="07やさしさゴシック手書き" panose="02000600000000000000" pitchFamily="50" charset="-128"/>
                <a:ea typeface="ＪＳゴシック" panose="020B0609000101010101" pitchFamily="49" charset="-128"/>
              </a:rPr>
              <a:t>主なオンライン会議ツール・無料版の比較</a:t>
            </a:r>
          </a:p>
        </p:txBody>
      </p:sp>
    </p:spTree>
    <p:extLst>
      <p:ext uri="{BB962C8B-B14F-4D97-AF65-F5344CB8AC3E}">
        <p14:creationId xmlns:p14="http://schemas.microsoft.com/office/powerpoint/2010/main" val="2220607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A466B85A-3FEC-40EC-B25D-C5AAE5DFA881}"/>
              </a:ext>
            </a:extLst>
          </p:cNvPr>
          <p:cNvSpPr/>
          <p:nvPr/>
        </p:nvSpPr>
        <p:spPr>
          <a:xfrm>
            <a:off x="914400" y="3998797"/>
            <a:ext cx="5759476" cy="1760731"/>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EA95AB93-69AE-41E7-9AE5-ABF5D37AC348}"/>
              </a:ext>
            </a:extLst>
          </p:cNvPr>
          <p:cNvGrpSpPr/>
          <p:nvPr/>
        </p:nvGrpSpPr>
        <p:grpSpPr>
          <a:xfrm>
            <a:off x="513706" y="333830"/>
            <a:ext cx="6160170" cy="2926216"/>
            <a:chOff x="513706" y="5643412"/>
            <a:chExt cx="6160170" cy="2926216"/>
          </a:xfrm>
        </p:grpSpPr>
        <p:sp>
          <p:nvSpPr>
            <p:cNvPr id="17" name="四角形: 角を丸くする 16">
              <a:extLst>
                <a:ext uri="{FF2B5EF4-FFF2-40B4-BE49-F238E27FC236}">
                  <a16:creationId xmlns:a16="http://schemas.microsoft.com/office/drawing/2014/main" id="{BD9A085D-B499-4983-8B45-EB022267727C}"/>
                </a:ext>
              </a:extLst>
            </p:cNvPr>
            <p:cNvSpPr/>
            <p:nvPr/>
          </p:nvSpPr>
          <p:spPr>
            <a:xfrm>
              <a:off x="513706" y="5643412"/>
              <a:ext cx="6160170" cy="72945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タイトル 4">
              <a:extLst>
                <a:ext uri="{FF2B5EF4-FFF2-40B4-BE49-F238E27FC236}">
                  <a16:creationId xmlns:a16="http://schemas.microsoft.com/office/drawing/2014/main" id="{CAEDDE92-7721-4CA4-9F7B-EDB276E2DDCB}"/>
                </a:ext>
              </a:extLst>
            </p:cNvPr>
            <p:cNvSpPr txBox="1">
              <a:spLocks/>
            </p:cNvSpPr>
            <p:nvPr/>
          </p:nvSpPr>
          <p:spPr>
            <a:xfrm>
              <a:off x="513706" y="5671253"/>
              <a:ext cx="6160170" cy="528459"/>
            </a:xfrm>
            <a:prstGeom prst="rect">
              <a:avLst/>
            </a:prstGeom>
            <a:ln>
              <a:noFill/>
            </a:ln>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en-US" altLang="ja-JP" sz="2000" b="1" dirty="0">
                  <a:solidFill>
                    <a:schemeClr val="bg1"/>
                  </a:solidFill>
                  <a:latin typeface="07やさしさゴシック手書き" panose="02000600000000000000" pitchFamily="50" charset="-128"/>
                  <a:ea typeface="07やさしさゴシック手書き" panose="02000600000000000000" pitchFamily="50" charset="-128"/>
                </a:rPr>
                <a:t>Zoom</a:t>
              </a:r>
              <a:r>
                <a:rPr lang="ja-JP" altLang="en-US" sz="2000" b="1" dirty="0">
                  <a:solidFill>
                    <a:schemeClr val="bg1"/>
                  </a:solidFill>
                  <a:latin typeface="07やさしさゴシック手書き" panose="02000600000000000000" pitchFamily="50" charset="-128"/>
                  <a:ea typeface="07やさしさゴシック手書き" panose="02000600000000000000" pitchFamily="50" charset="-128"/>
                </a:rPr>
                <a:t>の特徴・活用するメリット</a:t>
              </a:r>
            </a:p>
          </p:txBody>
        </p:sp>
        <p:sp>
          <p:nvSpPr>
            <p:cNvPr id="16" name="コンテンツ プレースホルダー 2">
              <a:extLst>
                <a:ext uri="{FF2B5EF4-FFF2-40B4-BE49-F238E27FC236}">
                  <a16:creationId xmlns:a16="http://schemas.microsoft.com/office/drawing/2014/main" id="{614CDC61-1A49-450F-95EA-20670104E895}"/>
                </a:ext>
              </a:extLst>
            </p:cNvPr>
            <p:cNvSpPr txBox="1">
              <a:spLocks/>
            </p:cNvSpPr>
            <p:nvPr/>
          </p:nvSpPr>
          <p:spPr>
            <a:xfrm>
              <a:off x="993597" y="6417945"/>
              <a:ext cx="5680279" cy="2151683"/>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400" dirty="0">
                  <a:latin typeface="07やさしさゴシック手書き" panose="02000600000000000000" pitchFamily="50" charset="-128"/>
                  <a:ea typeface="ＪＳゴシック" panose="020B0609000101010101" pitchFamily="49" charset="-128"/>
                </a:rPr>
                <a:t>・３人以上でつなぐ場合、</a:t>
              </a:r>
              <a:r>
                <a:rPr lang="en-US" altLang="ja-JP" sz="1400" dirty="0">
                  <a:latin typeface="07やさしさゴシック手書き" panose="02000600000000000000" pitchFamily="50" charset="-128"/>
                  <a:ea typeface="ＪＳゴシック" panose="020B0609000101010101" pitchFamily="49" charset="-128"/>
                </a:rPr>
                <a:t>40</a:t>
              </a:r>
              <a:r>
                <a:rPr lang="ja-JP" altLang="en-US" sz="1400" dirty="0">
                  <a:latin typeface="07やさしさゴシック手書き" panose="02000600000000000000" pitchFamily="50" charset="-128"/>
                  <a:ea typeface="ＪＳゴシック" panose="020B0609000101010101" pitchFamily="49" charset="-128"/>
                </a:rPr>
                <a:t>分までは無料でオンラインミーティングができる。（</a:t>
              </a:r>
              <a:r>
                <a:rPr lang="en-US" altLang="ja-JP" sz="1400" dirty="0">
                  <a:latin typeface="07やさしさゴシック手書き" panose="02000600000000000000" pitchFamily="50" charset="-128"/>
                  <a:ea typeface="ＪＳゴシック" panose="020B0609000101010101" pitchFamily="49" charset="-128"/>
                </a:rPr>
                <a:t>40</a:t>
              </a:r>
              <a:r>
                <a:rPr lang="ja-JP" altLang="en-US" sz="1400" dirty="0">
                  <a:latin typeface="07やさしさゴシック手書き" panose="02000600000000000000" pitchFamily="50" charset="-128"/>
                  <a:ea typeface="ＪＳゴシック" panose="020B0609000101010101" pitchFamily="49" charset="-128"/>
                </a:rPr>
                <a:t>分が経過すると自動的に接続が切れる。）</a:t>
              </a:r>
            </a:p>
            <a:p>
              <a:pPr algn="l"/>
              <a:r>
                <a:rPr lang="ja-JP" altLang="en-US" sz="1400" dirty="0">
                  <a:latin typeface="07やさしさゴシック手書き" panose="02000600000000000000" pitchFamily="50" charset="-128"/>
                  <a:ea typeface="ＪＳゴシック" panose="020B0609000101010101" pitchFamily="49" charset="-128"/>
                </a:rPr>
                <a:t>・タブレットやスマホで利用できるので場所を選ばずに参加できる。</a:t>
              </a:r>
              <a:endParaRPr lang="en-US" altLang="ja-JP" sz="1400" dirty="0">
                <a:latin typeface="07やさしさゴシック手書き" panose="02000600000000000000" pitchFamily="50" charset="-128"/>
                <a:ea typeface="ＪＳゴシック" panose="020B0609000101010101" pitchFamily="49" charset="-128"/>
              </a:endParaRPr>
            </a:p>
            <a:p>
              <a:pPr algn="l"/>
              <a:r>
                <a:rPr lang="ja-JP" altLang="en-US" sz="1400" b="1" u="sng" dirty="0">
                  <a:solidFill>
                    <a:srgbClr val="FF0000"/>
                  </a:solidFill>
                  <a:latin typeface="07やさしさゴシック手書き" panose="02000600000000000000" pitchFamily="50" charset="-128"/>
                  <a:ea typeface="ＪＳゴシック" panose="020B0609000101010101" pitchFamily="49" charset="-128"/>
                </a:rPr>
                <a:t>（ただし</a:t>
              </a:r>
              <a:r>
                <a:rPr lang="en-US" altLang="ja-JP" sz="1400" b="1" u="sng" dirty="0">
                  <a:solidFill>
                    <a:srgbClr val="FF0000"/>
                  </a:solidFill>
                  <a:latin typeface="07やさしさゴシック手書き" panose="02000600000000000000" pitchFamily="50" charset="-128"/>
                  <a:ea typeface="ＪＳゴシック" panose="020B0609000101010101" pitchFamily="49" charset="-128"/>
                </a:rPr>
                <a:t>Wi-Fi</a:t>
              </a:r>
              <a:r>
                <a:rPr lang="ja-JP" altLang="en-US" sz="1400" b="1" u="sng" dirty="0">
                  <a:solidFill>
                    <a:srgbClr val="FF0000"/>
                  </a:solidFill>
                  <a:latin typeface="07やさしさゴシック手書き" panose="02000600000000000000" pitchFamily="50" charset="-128"/>
                  <a:ea typeface="ＪＳゴシック" panose="020B0609000101010101" pitchFamily="49" charset="-128"/>
                </a:rPr>
                <a:t>をお忘れなく！スマホの場合、通信容量がかなり大きくなります。）</a:t>
              </a:r>
            </a:p>
            <a:p>
              <a:pPr algn="l"/>
              <a:r>
                <a:rPr lang="ja-JP" altLang="en-US" sz="1400" dirty="0">
                  <a:latin typeface="07やさしさゴシック手書き" panose="02000600000000000000" pitchFamily="50" charset="-128"/>
                  <a:ea typeface="ＪＳゴシック" panose="020B0609000101010101" pitchFamily="49" charset="-128"/>
                </a:rPr>
                <a:t>・資料を共有しながらミーティングができる。</a:t>
              </a:r>
            </a:p>
            <a:p>
              <a:pPr algn="l"/>
              <a:r>
                <a:rPr lang="ja-JP" altLang="en-US" sz="1400" dirty="0">
                  <a:latin typeface="07やさしさゴシック手書き" panose="02000600000000000000" pitchFamily="50" charset="-128"/>
                  <a:ea typeface="ＪＳゴシック" panose="020B0609000101010101" pitchFamily="49" charset="-128"/>
                </a:rPr>
                <a:t>・録画ができる。</a:t>
              </a:r>
            </a:p>
            <a:p>
              <a:pPr algn="l"/>
              <a:r>
                <a:rPr lang="ja-JP" altLang="en-US" sz="1400" dirty="0">
                  <a:latin typeface="07やさしさゴシック手書き" panose="02000600000000000000" pitchFamily="50" charset="-128"/>
                  <a:ea typeface="ＪＳゴシック" panose="020B0609000101010101" pitchFamily="49" charset="-128"/>
                </a:rPr>
                <a:t>・最大</a:t>
              </a:r>
              <a:r>
                <a:rPr lang="en-US" altLang="ja-JP" sz="1400" dirty="0">
                  <a:latin typeface="07やさしさゴシック手書き" panose="02000600000000000000" pitchFamily="50" charset="-128"/>
                  <a:ea typeface="ＪＳゴシック" panose="020B0609000101010101" pitchFamily="49" charset="-128"/>
                </a:rPr>
                <a:t>1000</a:t>
              </a:r>
              <a:r>
                <a:rPr lang="ja-JP" altLang="en-US" sz="1400" dirty="0">
                  <a:latin typeface="07やさしさゴシック手書き" panose="02000600000000000000" pitchFamily="50" charset="-128"/>
                  <a:ea typeface="ＪＳゴシック" panose="020B0609000101010101" pitchFamily="49" charset="-128"/>
                </a:rPr>
                <a:t>人まで同時に接続できる。</a:t>
              </a:r>
            </a:p>
            <a:p>
              <a:pPr algn="l"/>
              <a:r>
                <a:rPr lang="ja-JP" altLang="en-US" sz="1400" dirty="0">
                  <a:latin typeface="07やさしさゴシック手書き" panose="02000600000000000000" pitchFamily="50" charset="-128"/>
                  <a:ea typeface="ＪＳゴシック" panose="020B0609000101010101" pitchFamily="49" charset="-128"/>
                </a:rPr>
                <a:t>・</a:t>
              </a:r>
              <a:r>
                <a:rPr lang="ja-JP" altLang="en-US" sz="1400" dirty="0">
                  <a:solidFill>
                    <a:srgbClr val="FF0000"/>
                  </a:solidFill>
                  <a:latin typeface="07やさしさゴシック手書き" panose="02000600000000000000" pitchFamily="50" charset="-128"/>
                  <a:ea typeface="ＪＳゴシック" panose="020B0609000101010101" pitchFamily="49" charset="-128"/>
                </a:rPr>
                <a:t>参加のみの場合はアカウント登録不要で参加できる。</a:t>
              </a:r>
            </a:p>
            <a:p>
              <a:pPr algn="l"/>
              <a:r>
                <a:rPr lang="ja-JP" altLang="en-US" sz="1400" dirty="0">
                  <a:latin typeface="07やさしさゴシック手書き" panose="02000600000000000000" pitchFamily="50" charset="-128"/>
                  <a:ea typeface="ＪＳゴシック" panose="020B0609000101010101" pitchFamily="49" charset="-128"/>
                </a:rPr>
                <a:t>　（ホスト（主催者）はアカウントが必要・登録は無料）</a:t>
              </a:r>
              <a:endParaRPr lang="en-US" altLang="ja-JP" sz="1400" dirty="0">
                <a:latin typeface="07やさしさゴシック手書き" panose="02000600000000000000" pitchFamily="50" charset="-128"/>
                <a:ea typeface="ＪＳゴシック" panose="020B0609000101010101" pitchFamily="49" charset="-128"/>
              </a:endParaRPr>
            </a:p>
            <a:p>
              <a:pPr algn="l"/>
              <a:endParaRPr lang="en-US" altLang="ja-JP" sz="1400" dirty="0">
                <a:latin typeface="07やさしさゴシック手書き" panose="02000600000000000000" pitchFamily="50" charset="-128"/>
                <a:ea typeface="ＪＳゴシック" panose="020B0609000101010101" pitchFamily="49" charset="-128"/>
              </a:endParaRPr>
            </a:p>
            <a:p>
              <a:pPr algn="l"/>
              <a:r>
                <a:rPr lang="en-US" altLang="ja-JP" sz="1400" b="1" dirty="0">
                  <a:latin typeface="07やさしさゴシック手書き" panose="02000600000000000000" pitchFamily="50" charset="-128"/>
                  <a:ea typeface="ＪＳゴシック" panose="020B0609000101010101" pitchFamily="49" charset="-128"/>
                </a:rPr>
                <a:t>【Zoom</a:t>
              </a:r>
              <a:r>
                <a:rPr lang="ja-JP" altLang="en-US" sz="1400" b="1" dirty="0">
                  <a:latin typeface="07やさしさゴシック手書き" panose="02000600000000000000" pitchFamily="50" charset="-128"/>
                  <a:ea typeface="ＪＳゴシック" panose="020B0609000101010101" pitchFamily="49" charset="-128"/>
                </a:rPr>
                <a:t>ウェビナー</a:t>
              </a:r>
              <a:r>
                <a:rPr lang="en-US" altLang="ja-JP" sz="1400" b="1" dirty="0">
                  <a:latin typeface="07やさしさゴシック手書き" panose="02000600000000000000" pitchFamily="50" charset="-128"/>
                  <a:ea typeface="ＪＳゴシック" panose="020B0609000101010101" pitchFamily="49" charset="-128"/>
                </a:rPr>
                <a:t>】</a:t>
              </a:r>
              <a:r>
                <a:rPr lang="ja-JP" altLang="en-US" sz="1400" b="1" dirty="0">
                  <a:latin typeface="07やさしさゴシック手書き" panose="02000600000000000000" pitchFamily="50" charset="-128"/>
                  <a:ea typeface="ＪＳゴシック" panose="020B0609000101010101" pitchFamily="49" charset="-128"/>
                </a:rPr>
                <a:t>（追加機能・有料）</a:t>
              </a:r>
              <a:endParaRPr lang="en-US" altLang="ja-JP" sz="1400" b="1" dirty="0">
                <a:latin typeface="07やさしさゴシック手書き" panose="02000600000000000000" pitchFamily="50" charset="-128"/>
                <a:ea typeface="ＪＳゴシック" panose="020B0609000101010101" pitchFamily="49" charset="-128"/>
              </a:endParaRPr>
            </a:p>
            <a:p>
              <a:pPr algn="l"/>
              <a:r>
                <a:rPr lang="ja-JP" altLang="en-US" sz="1400" dirty="0">
                  <a:latin typeface="07やさしさゴシック手書き" panose="02000600000000000000" pitchFamily="50" charset="-128"/>
                  <a:ea typeface="ＪＳゴシック" panose="020B0609000101010101" pitchFamily="49" charset="-128"/>
                </a:rPr>
                <a:t>ウェビナーは、視聴者の多いイベントや、一般公開されているイベントに活用できます。通常、ウェビナーの出席者同士は対話できないようになっており、一般的なウェビナーでは、</a:t>
              </a:r>
              <a:r>
                <a:rPr lang="en-US" altLang="ja-JP" sz="1400" dirty="0">
                  <a:latin typeface="07やさしさゴシック手書き" panose="02000600000000000000" pitchFamily="50" charset="-128"/>
                  <a:ea typeface="ＪＳゴシック" panose="020B0609000101010101" pitchFamily="49" charset="-128"/>
                </a:rPr>
                <a:t>1</a:t>
              </a:r>
              <a:r>
                <a:rPr lang="ja-JP" altLang="en-US" sz="1400" dirty="0">
                  <a:latin typeface="07やさしさゴシック手書き" panose="02000600000000000000" pitchFamily="50" charset="-128"/>
                  <a:ea typeface="ＪＳゴシック" panose="020B0609000101010101" pitchFamily="49" charset="-128"/>
                </a:rPr>
                <a:t>人または数人の講演者が視聴者に向かって話します。大規模なイベントや講演会におすすめの機能です。</a:t>
              </a:r>
              <a:endParaRPr lang="en-US" altLang="ja-JP" sz="1400" dirty="0">
                <a:latin typeface="07やさしさゴシック手書き" panose="02000600000000000000" pitchFamily="50" charset="-128"/>
                <a:ea typeface="ＪＳゴシック" panose="020B0609000101010101" pitchFamily="49" charset="-128"/>
              </a:endParaRPr>
            </a:p>
            <a:p>
              <a:pPr algn="r"/>
              <a:r>
                <a:rPr lang="ja-JP" altLang="en-US" sz="1100" dirty="0">
                  <a:latin typeface="07やさしさゴシック手書き" panose="02000600000000000000" pitchFamily="50" charset="-128"/>
                  <a:ea typeface="ＪＳゴシック" panose="020B0609000101010101" pitchFamily="49" charset="-128"/>
                </a:rPr>
                <a:t>（参考：</a:t>
              </a:r>
              <a:r>
                <a:rPr lang="en-US" altLang="ja-JP" sz="1100" dirty="0">
                  <a:latin typeface="07やさしさゴシック手書き" panose="02000600000000000000" pitchFamily="50" charset="-128"/>
                  <a:ea typeface="ＪＳゴシック" panose="020B0609000101010101" pitchFamily="49" charset="-128"/>
                </a:rPr>
                <a:t>Zoom</a:t>
              </a:r>
              <a:r>
                <a:rPr lang="ja-JP" altLang="en-US" sz="1100" dirty="0">
                  <a:latin typeface="07やさしさゴシック手書き" panose="02000600000000000000" pitchFamily="50" charset="-128"/>
                  <a:ea typeface="ＪＳゴシック" panose="020B0609000101010101" pitchFamily="49" charset="-128"/>
                </a:rPr>
                <a:t> サポートページ）</a:t>
              </a:r>
              <a:endParaRPr lang="en-US" altLang="ja-JP" sz="1100" dirty="0">
                <a:latin typeface="07やさしさゴシック手書き" panose="02000600000000000000" pitchFamily="50" charset="-128"/>
                <a:ea typeface="ＪＳゴシック" panose="020B0609000101010101" pitchFamily="49" charset="-128"/>
              </a:endParaRPr>
            </a:p>
          </p:txBody>
        </p:sp>
      </p:grpSp>
      <p:sp>
        <p:nvSpPr>
          <p:cNvPr id="7" name="テキスト ボックス 6">
            <a:extLst>
              <a:ext uri="{FF2B5EF4-FFF2-40B4-BE49-F238E27FC236}">
                <a16:creationId xmlns:a16="http://schemas.microsoft.com/office/drawing/2014/main" id="{A612FED1-35EF-429C-836F-95F76A2D9866}"/>
              </a:ext>
            </a:extLst>
          </p:cNvPr>
          <p:cNvSpPr txBox="1"/>
          <p:nvPr/>
        </p:nvSpPr>
        <p:spPr>
          <a:xfrm>
            <a:off x="6373504" y="9526137"/>
            <a:ext cx="300372" cy="276999"/>
          </a:xfrm>
          <a:prstGeom prst="rect">
            <a:avLst/>
          </a:prstGeom>
          <a:noFill/>
        </p:spPr>
        <p:txBody>
          <a:bodyPr wrap="square" rtlCol="0">
            <a:spAutoFit/>
          </a:bodyPr>
          <a:lstStyle/>
          <a:p>
            <a:r>
              <a:rPr kumimoji="1" lang="en-US" altLang="ja-JP" sz="1200" dirty="0"/>
              <a:t>2</a:t>
            </a:r>
          </a:p>
        </p:txBody>
      </p:sp>
      <p:grpSp>
        <p:nvGrpSpPr>
          <p:cNvPr id="2" name="グループ化 1">
            <a:extLst>
              <a:ext uri="{FF2B5EF4-FFF2-40B4-BE49-F238E27FC236}">
                <a16:creationId xmlns:a16="http://schemas.microsoft.com/office/drawing/2014/main" id="{0C2A275A-96E1-48CA-BA0B-11F6A06497BE}"/>
              </a:ext>
            </a:extLst>
          </p:cNvPr>
          <p:cNvGrpSpPr/>
          <p:nvPr/>
        </p:nvGrpSpPr>
        <p:grpSpPr>
          <a:xfrm>
            <a:off x="494319" y="6216727"/>
            <a:ext cx="6363681" cy="3154620"/>
            <a:chOff x="494318" y="195112"/>
            <a:chExt cx="6363681" cy="3154620"/>
          </a:xfrm>
        </p:grpSpPr>
        <p:sp>
          <p:nvSpPr>
            <p:cNvPr id="18" name="四角形: 角を丸くする 17">
              <a:extLst>
                <a:ext uri="{FF2B5EF4-FFF2-40B4-BE49-F238E27FC236}">
                  <a16:creationId xmlns:a16="http://schemas.microsoft.com/office/drawing/2014/main" id="{08A45A2C-0870-44EF-B2C2-3B6C68A39AA3}"/>
                </a:ext>
              </a:extLst>
            </p:cNvPr>
            <p:cNvSpPr/>
            <p:nvPr/>
          </p:nvSpPr>
          <p:spPr>
            <a:xfrm>
              <a:off x="513706" y="195112"/>
              <a:ext cx="1505594" cy="72945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タイトル 4">
              <a:extLst>
                <a:ext uri="{FF2B5EF4-FFF2-40B4-BE49-F238E27FC236}">
                  <a16:creationId xmlns:a16="http://schemas.microsoft.com/office/drawing/2014/main" id="{9660C8F4-FF80-4838-8E80-DAC4D2DC7621}"/>
                </a:ext>
              </a:extLst>
            </p:cNvPr>
            <p:cNvSpPr txBox="1">
              <a:spLocks/>
            </p:cNvSpPr>
            <p:nvPr/>
          </p:nvSpPr>
          <p:spPr>
            <a:xfrm>
              <a:off x="513706" y="222953"/>
              <a:ext cx="1505594" cy="52845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2000" b="1" dirty="0">
                  <a:solidFill>
                    <a:schemeClr val="bg1"/>
                  </a:solidFill>
                  <a:latin typeface="07やさしさゴシック手書き" panose="02000600000000000000" pitchFamily="50" charset="-128"/>
                  <a:ea typeface="07やさしさゴシック手書き" panose="02000600000000000000" pitchFamily="50" charset="-128"/>
                </a:rPr>
                <a:t>事前準備</a:t>
              </a:r>
            </a:p>
          </p:txBody>
        </p:sp>
        <p:sp>
          <p:nvSpPr>
            <p:cNvPr id="20" name="コンテンツ プレースホルダー 2">
              <a:extLst>
                <a:ext uri="{FF2B5EF4-FFF2-40B4-BE49-F238E27FC236}">
                  <a16:creationId xmlns:a16="http://schemas.microsoft.com/office/drawing/2014/main" id="{222AE778-D0E8-44F6-9E80-69494C54035E}"/>
                </a:ext>
              </a:extLst>
            </p:cNvPr>
            <p:cNvSpPr txBox="1">
              <a:spLocks/>
            </p:cNvSpPr>
            <p:nvPr/>
          </p:nvSpPr>
          <p:spPr>
            <a:xfrm>
              <a:off x="494318" y="1198049"/>
              <a:ext cx="6363681" cy="2151683"/>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dirty="0">
                  <a:latin typeface="07やさしさゴシック手書き" panose="02000600000000000000" pitchFamily="50" charset="-128"/>
                  <a:ea typeface="ＪＳゴシック" panose="020B0609000101010101" pitchFamily="49" charset="-128"/>
                </a:rPr>
                <a:t>➀自分の</a:t>
              </a:r>
              <a:r>
                <a:rPr lang="en-US" altLang="ja-JP" sz="1200" dirty="0">
                  <a:latin typeface="07やさしさゴシック手書き" panose="02000600000000000000" pitchFamily="50" charset="-128"/>
                  <a:ea typeface="ＪＳゴシック" panose="020B0609000101010101" pitchFamily="49" charset="-128"/>
                </a:rPr>
                <a:t>PC</a:t>
              </a:r>
              <a:r>
                <a:rPr lang="ja-JP" altLang="en-US" sz="1200" dirty="0">
                  <a:latin typeface="07やさしさゴシック手書き" panose="02000600000000000000" pitchFamily="50" charset="-128"/>
                  <a:ea typeface="ＪＳゴシック" panose="020B0609000101010101" pitchFamily="49" charset="-128"/>
                </a:rPr>
                <a:t>（パソコン）に</a:t>
              </a:r>
              <a:r>
                <a:rPr lang="en-US" altLang="ja-JP" sz="1200" dirty="0">
                  <a:latin typeface="07やさしさゴシック手書き" panose="02000600000000000000" pitchFamily="50" charset="-128"/>
                  <a:ea typeface="ＪＳゴシック" panose="020B0609000101010101" pitchFamily="49" charset="-128"/>
                </a:rPr>
                <a:t>【Zoom】</a:t>
              </a:r>
              <a:r>
                <a:rPr lang="ja-JP" altLang="en-US" sz="1200" dirty="0">
                  <a:latin typeface="07やさしさゴシック手書き" panose="02000600000000000000" pitchFamily="50" charset="-128"/>
                  <a:ea typeface="ＪＳゴシック" panose="020B0609000101010101" pitchFamily="49" charset="-128"/>
                </a:rPr>
                <a:t>がインストールされているか確認する。</a:t>
              </a:r>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　（確認方法）</a:t>
              </a:r>
              <a:r>
                <a:rPr lang="en-US" altLang="ja-JP" sz="1200" dirty="0">
                  <a:latin typeface="07やさしさゴシック手書き" panose="02000600000000000000" pitchFamily="50" charset="-128"/>
                  <a:ea typeface="ＪＳゴシック" panose="020B0609000101010101" pitchFamily="49" charset="-128"/>
                </a:rPr>
                <a:t>PC</a:t>
              </a:r>
              <a:r>
                <a:rPr lang="ja-JP" altLang="en-US" sz="1200" dirty="0">
                  <a:latin typeface="07やさしさゴシック手書き" panose="02000600000000000000" pitchFamily="50" charset="-128"/>
                  <a:ea typeface="ＪＳゴシック" panose="020B0609000101010101" pitchFamily="49" charset="-128"/>
                </a:rPr>
                <a:t>左下の　　　を押し、「</a:t>
              </a:r>
              <a:r>
                <a:rPr lang="en-US" altLang="ja-JP" sz="1200" dirty="0">
                  <a:latin typeface="07やさしさゴシック手書き" panose="02000600000000000000" pitchFamily="50" charset="-128"/>
                  <a:ea typeface="ＪＳゴシック" panose="020B0609000101010101" pitchFamily="49" charset="-128"/>
                </a:rPr>
                <a:t>Z</a:t>
              </a:r>
              <a:r>
                <a:rPr lang="ja-JP" altLang="en-US" sz="1200" dirty="0">
                  <a:latin typeface="07やさしさゴシック手書き" panose="02000600000000000000" pitchFamily="50" charset="-128"/>
                  <a:ea typeface="ＪＳゴシック" panose="020B0609000101010101" pitchFamily="49" charset="-128"/>
                </a:rPr>
                <a:t>」の部分に「</a:t>
              </a:r>
              <a:r>
                <a:rPr lang="en-US" altLang="ja-JP" sz="1200" dirty="0">
                  <a:latin typeface="07やさしさゴシック手書き" panose="02000600000000000000" pitchFamily="50" charset="-128"/>
                  <a:ea typeface="ＪＳゴシック" panose="020B0609000101010101" pitchFamily="49" charset="-128"/>
                </a:rPr>
                <a:t>Zoom</a:t>
              </a:r>
              <a:r>
                <a:rPr lang="ja-JP" altLang="en-US" sz="1200" dirty="0">
                  <a:latin typeface="07やさしさゴシック手書き" panose="02000600000000000000" pitchFamily="50" charset="-128"/>
                  <a:ea typeface="ＪＳゴシック" panose="020B0609000101010101" pitchFamily="49" charset="-128"/>
                </a:rPr>
                <a:t>」と表示されたら　　</a:t>
              </a:r>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　　　　　　　すでにインストールされている状態です。</a:t>
              </a:r>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➁</a:t>
              </a:r>
              <a:r>
                <a:rPr lang="en-US" altLang="ja-JP" sz="1200" dirty="0">
                  <a:latin typeface="07やさしさゴシック手書き" panose="02000600000000000000" pitchFamily="50" charset="-128"/>
                  <a:ea typeface="ＪＳゴシック" panose="020B0609000101010101" pitchFamily="49" charset="-128"/>
                </a:rPr>
                <a:t>PC</a:t>
              </a:r>
              <a:r>
                <a:rPr lang="ja-JP" altLang="en-US" sz="1200" dirty="0">
                  <a:latin typeface="07やさしさゴシック手書き" panose="02000600000000000000" pitchFamily="50" charset="-128"/>
                  <a:ea typeface="ＪＳゴシック" panose="020B0609000101010101" pitchFamily="49" charset="-128"/>
                </a:rPr>
                <a:t>で受信できるメールアドレスを用意する。</a:t>
              </a:r>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　（</a:t>
              </a:r>
              <a:r>
                <a:rPr lang="en-US" altLang="ja-JP" sz="1200" dirty="0">
                  <a:latin typeface="07やさしさゴシック手書き" panose="02000600000000000000" pitchFamily="50" charset="-128"/>
                  <a:ea typeface="ＪＳゴシック" panose="020B0609000101010101" pitchFamily="49" charset="-128"/>
                </a:rPr>
                <a:t>Gmail</a:t>
              </a:r>
              <a:r>
                <a:rPr lang="ja-JP" altLang="en-US" sz="1200" dirty="0">
                  <a:latin typeface="07やさしさゴシック手書き" panose="02000600000000000000" pitchFamily="50" charset="-128"/>
                  <a:ea typeface="ＪＳゴシック" panose="020B0609000101010101" pitchFamily="49" charset="-128"/>
                </a:rPr>
                <a:t>、</a:t>
              </a:r>
              <a:r>
                <a:rPr lang="en-US" altLang="ja-JP" sz="1200" dirty="0">
                  <a:latin typeface="07やさしさゴシック手書き" panose="02000600000000000000" pitchFamily="50" charset="-128"/>
                  <a:ea typeface="ＪＳゴシック" panose="020B0609000101010101" pitchFamily="49" charset="-128"/>
                </a:rPr>
                <a:t>Facebook</a:t>
              </a:r>
              <a:r>
                <a:rPr lang="ja-JP" altLang="en-US" sz="1200" dirty="0">
                  <a:latin typeface="07やさしさゴシック手書き" panose="02000600000000000000" pitchFamily="50" charset="-128"/>
                  <a:ea typeface="ＪＳゴシック" panose="020B0609000101010101" pitchFamily="49" charset="-128"/>
                </a:rPr>
                <a:t>アカウントを持っている場合はパスワードも用意しておく。）</a:t>
              </a:r>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③</a:t>
              </a:r>
              <a:r>
                <a:rPr lang="en-US" altLang="ja-JP" sz="1200" dirty="0">
                  <a:latin typeface="07やさしさゴシック手書き" panose="02000600000000000000" pitchFamily="50" charset="-128"/>
                  <a:ea typeface="ＪＳゴシック" panose="020B0609000101010101" pitchFamily="49" charset="-128"/>
                </a:rPr>
                <a:t>Wi-Fi</a:t>
              </a:r>
              <a:r>
                <a:rPr lang="ja-JP" altLang="en-US" sz="1200" dirty="0">
                  <a:latin typeface="07やさしさゴシック手書き" panose="02000600000000000000" pitchFamily="50" charset="-128"/>
                  <a:ea typeface="ＪＳゴシック" panose="020B0609000101010101" pitchFamily="49" charset="-128"/>
                </a:rPr>
                <a:t>が接続されている状態で使用する。</a:t>
              </a:r>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　（確認方法）</a:t>
              </a:r>
              <a:r>
                <a:rPr lang="en-US" altLang="ja-JP" sz="1200" dirty="0">
                  <a:latin typeface="07やさしさゴシック手書き" panose="02000600000000000000" pitchFamily="50" charset="-128"/>
                  <a:ea typeface="ＪＳゴシック" panose="020B0609000101010101" pitchFamily="49" charset="-128"/>
                </a:rPr>
                <a:t>PC</a:t>
              </a:r>
              <a:r>
                <a:rPr lang="ja-JP" altLang="en-US" sz="1200" dirty="0">
                  <a:latin typeface="07やさしさゴシック手書き" panose="02000600000000000000" pitchFamily="50" charset="-128"/>
                  <a:ea typeface="ＪＳゴシック" panose="020B0609000101010101" pitchFamily="49" charset="-128"/>
                </a:rPr>
                <a:t>右下に　　　マークがあれば接続されています。</a:t>
              </a:r>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　　　　　　　接続されていない場合は、</a:t>
              </a:r>
              <a:r>
                <a:rPr lang="en-US" altLang="ja-JP" sz="1200" dirty="0">
                  <a:latin typeface="07やさしさゴシック手書き" panose="02000600000000000000" pitchFamily="50" charset="-128"/>
                  <a:ea typeface="ＪＳゴシック" panose="020B0609000101010101" pitchFamily="49" charset="-128"/>
                </a:rPr>
                <a:t>PC</a:t>
              </a:r>
              <a:r>
                <a:rPr lang="ja-JP" altLang="en-US" sz="1200" dirty="0">
                  <a:latin typeface="07やさしさゴシック手書き" panose="02000600000000000000" pitchFamily="50" charset="-128"/>
                  <a:ea typeface="ＪＳゴシック" panose="020B0609000101010101" pitchFamily="49" charset="-128"/>
                </a:rPr>
                <a:t>右下の　　　マークを押して接続します。　</a:t>
              </a:r>
            </a:p>
          </p:txBody>
        </p:sp>
        <p:pic>
          <p:nvPicPr>
            <p:cNvPr id="1026" name="Picture 2" descr="wifiマークイラスト／無料イラストなら「イラストAC」">
              <a:extLst>
                <a:ext uri="{FF2B5EF4-FFF2-40B4-BE49-F238E27FC236}">
                  <a16:creationId xmlns:a16="http://schemas.microsoft.com/office/drawing/2014/main" id="{2979303B-BE87-4380-B5F5-CFC2AD7EE76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784296">
              <a:off x="2381250" y="2809876"/>
              <a:ext cx="347661" cy="260938"/>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21">
              <a:extLst>
                <a:ext uri="{FF2B5EF4-FFF2-40B4-BE49-F238E27FC236}">
                  <a16:creationId xmlns:a16="http://schemas.microsoft.com/office/drawing/2014/main" id="{9FE093BF-6714-4515-BE2E-ADE9FF364B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6712" y="3063982"/>
              <a:ext cx="276225" cy="285750"/>
            </a:xfrm>
            <a:prstGeom prst="rect">
              <a:avLst/>
            </a:prstGeom>
          </p:spPr>
        </p:pic>
        <p:pic>
          <p:nvPicPr>
            <p:cNvPr id="4" name="図 3">
              <a:extLst>
                <a:ext uri="{FF2B5EF4-FFF2-40B4-BE49-F238E27FC236}">
                  <a16:creationId xmlns:a16="http://schemas.microsoft.com/office/drawing/2014/main" id="{7D8A1ACC-93D8-46C7-A084-71BFE3A8BEC9}"/>
                </a:ext>
              </a:extLst>
            </p:cNvPr>
            <p:cNvPicPr>
              <a:picLocks noChangeAspect="1"/>
            </p:cNvPicPr>
            <p:nvPr/>
          </p:nvPicPr>
          <p:blipFill rotWithShape="1">
            <a:blip r:embed="rId4"/>
            <a:srcRect l="55" t="95013" r="96311" b="852"/>
            <a:stretch/>
          </p:blipFill>
          <p:spPr>
            <a:xfrm>
              <a:off x="2340745" y="1416756"/>
              <a:ext cx="428039" cy="254133"/>
            </a:xfrm>
            <a:prstGeom prst="rect">
              <a:avLst/>
            </a:prstGeom>
          </p:spPr>
        </p:pic>
      </p:grpSp>
    </p:spTree>
    <p:extLst>
      <p:ext uri="{BB962C8B-B14F-4D97-AF65-F5344CB8AC3E}">
        <p14:creationId xmlns:p14="http://schemas.microsoft.com/office/powerpoint/2010/main" val="4036102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EA48127-41E9-4C0C-ACEC-1AD46C76BFB1}"/>
              </a:ext>
            </a:extLst>
          </p:cNvPr>
          <p:cNvSpPr/>
          <p:nvPr/>
        </p:nvSpPr>
        <p:spPr>
          <a:xfrm>
            <a:off x="529389" y="1330557"/>
            <a:ext cx="6062480" cy="528459"/>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49A7CE41-8AAD-4FED-9E42-430A4A737731}"/>
              </a:ext>
            </a:extLst>
          </p:cNvPr>
          <p:cNvSpPr/>
          <p:nvPr/>
        </p:nvSpPr>
        <p:spPr>
          <a:xfrm>
            <a:off x="529389" y="224588"/>
            <a:ext cx="6160170" cy="7294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コンテンツ プレースホルダー 2">
            <a:extLst>
              <a:ext uri="{FF2B5EF4-FFF2-40B4-BE49-F238E27FC236}">
                <a16:creationId xmlns:a16="http://schemas.microsoft.com/office/drawing/2014/main" id="{46DCA46B-476B-455B-B602-E15E4498BAFA}"/>
              </a:ext>
            </a:extLst>
          </p:cNvPr>
          <p:cNvSpPr txBox="1">
            <a:spLocks/>
          </p:cNvSpPr>
          <p:nvPr/>
        </p:nvSpPr>
        <p:spPr>
          <a:xfrm>
            <a:off x="2541124" y="1906990"/>
            <a:ext cx="4948413" cy="49136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50000"/>
              </a:lnSpc>
            </a:pPr>
            <a:r>
              <a:rPr lang="en-US" altLang="ja-JP" sz="1100" dirty="0">
                <a:latin typeface="07やさしさゴシック手書き" panose="02000600000000000000" pitchFamily="50" charset="-128"/>
                <a:ea typeface="ＪＳゴシック" panose="020B0609000101010101" pitchFamily="49" charset="-128"/>
              </a:rPr>
              <a:t>【</a:t>
            </a:r>
            <a:r>
              <a:rPr lang="ja-JP" altLang="en-US" sz="1100" dirty="0">
                <a:latin typeface="07やさしさゴシック手書き" panose="02000600000000000000" pitchFamily="50" charset="-128"/>
                <a:ea typeface="ＪＳゴシック" panose="020B0609000101010101" pitchFamily="49" charset="-128"/>
              </a:rPr>
              <a:t>留意点</a:t>
            </a:r>
            <a:r>
              <a:rPr lang="en-US" altLang="ja-JP" sz="1100" dirty="0">
                <a:latin typeface="07やさしさゴシック手書き" panose="02000600000000000000" pitchFamily="50" charset="-128"/>
                <a:ea typeface="ＪＳゴシック" panose="020B0609000101010101" pitchFamily="49" charset="-128"/>
              </a:rPr>
              <a:t>】※</a:t>
            </a:r>
            <a:r>
              <a:rPr lang="ja-JP" altLang="en-US" sz="1100" dirty="0">
                <a:latin typeface="07やさしさゴシック手書き" panose="02000600000000000000" pitchFamily="50" charset="-128"/>
                <a:ea typeface="ＪＳゴシック" panose="020B0609000101010101" pitchFamily="49" charset="-128"/>
              </a:rPr>
              <a:t>ホストとしてミーティングを開催するときは必須</a:t>
            </a:r>
            <a:endParaRPr lang="en-US" altLang="ja-JP" sz="1100" dirty="0">
              <a:latin typeface="07やさしさゴシック手書き" panose="02000600000000000000" pitchFamily="50" charset="-128"/>
              <a:ea typeface="ＪＳゴシック" panose="020B0609000101010101" pitchFamily="49" charset="-128"/>
            </a:endParaRPr>
          </a:p>
          <a:p>
            <a:pPr algn="l">
              <a:lnSpc>
                <a:spcPct val="50000"/>
              </a:lnSpc>
            </a:pPr>
            <a:r>
              <a:rPr lang="ja-JP" altLang="en-US" sz="1100" dirty="0">
                <a:latin typeface="07やさしさゴシック手書き" panose="02000600000000000000" pitchFamily="50" charset="-128"/>
                <a:ea typeface="ＪＳゴシック" panose="020B0609000101010101" pitchFamily="49" charset="-128"/>
              </a:rPr>
              <a:t>　　　　　</a:t>
            </a:r>
            <a:r>
              <a:rPr lang="en-US" altLang="ja-JP" sz="1100" u="sng" dirty="0">
                <a:latin typeface="07やさしさゴシック手書き" panose="02000600000000000000" pitchFamily="50" charset="-128"/>
                <a:ea typeface="ＪＳゴシック" panose="020B0609000101010101" pitchFamily="49" charset="-128"/>
              </a:rPr>
              <a:t>※</a:t>
            </a:r>
            <a:r>
              <a:rPr lang="ja-JP" altLang="en-US" sz="1100" u="sng" dirty="0">
                <a:latin typeface="07やさしさゴシック手書き" panose="02000600000000000000" pitchFamily="50" charset="-128"/>
                <a:ea typeface="ＪＳゴシック" panose="020B0609000101010101" pitchFamily="49" charset="-128"/>
              </a:rPr>
              <a:t>すでにダウンロードしている場合は</a:t>
            </a:r>
            <a:r>
              <a:rPr lang="en-US" altLang="ja-JP" sz="1100" u="sng" dirty="0">
                <a:latin typeface="07やさしさゴシック手書き" panose="02000600000000000000" pitchFamily="50" charset="-128"/>
                <a:ea typeface="ＪＳゴシック" panose="020B0609000101010101" pitchFamily="49" charset="-128"/>
              </a:rPr>
              <a:t>P6</a:t>
            </a:r>
            <a:r>
              <a:rPr lang="ja-JP" altLang="en-US" sz="1100" u="sng" dirty="0">
                <a:latin typeface="07やさしさゴシック手書き" panose="02000600000000000000" pitchFamily="50" charset="-128"/>
                <a:ea typeface="ＪＳゴシック" panose="020B0609000101010101" pitchFamily="49" charset="-128"/>
              </a:rPr>
              <a:t>へ</a:t>
            </a:r>
            <a:endParaRPr lang="en-US" altLang="ja-JP" sz="1100" u="sng" dirty="0">
              <a:latin typeface="07やさしさゴシック手書き" panose="02000600000000000000" pitchFamily="50" charset="-128"/>
              <a:ea typeface="ＪＳゴシック" panose="020B0609000101010101" pitchFamily="49" charset="-128"/>
            </a:endParaRPr>
          </a:p>
        </p:txBody>
      </p:sp>
      <p:sp>
        <p:nvSpPr>
          <p:cNvPr id="7" name="タイトル 4">
            <a:extLst>
              <a:ext uri="{FF2B5EF4-FFF2-40B4-BE49-F238E27FC236}">
                <a16:creationId xmlns:a16="http://schemas.microsoft.com/office/drawing/2014/main" id="{72561DD7-28B7-4EB9-98BE-C808E1E35E50}"/>
              </a:ext>
            </a:extLst>
          </p:cNvPr>
          <p:cNvSpPr txBox="1">
            <a:spLocks/>
          </p:cNvSpPr>
          <p:nvPr/>
        </p:nvSpPr>
        <p:spPr>
          <a:xfrm>
            <a:off x="529389" y="302382"/>
            <a:ext cx="6160170" cy="52845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r>
              <a:rPr lang="ja-JP" altLang="en-US" sz="2000" b="1" dirty="0">
                <a:solidFill>
                  <a:schemeClr val="bg1"/>
                </a:solidFill>
                <a:latin typeface="07やさしさゴシック手書き" panose="02000600000000000000" pitchFamily="50" charset="-128"/>
                <a:ea typeface="07やさしさゴシック手書き" panose="02000600000000000000" pitchFamily="50" charset="-128"/>
              </a:rPr>
              <a:t>ホストになって</a:t>
            </a:r>
            <a:r>
              <a:rPr lang="en-US" altLang="ja-JP" sz="2000" b="1" dirty="0">
                <a:solidFill>
                  <a:schemeClr val="bg1"/>
                </a:solidFill>
                <a:latin typeface="07やさしさゴシック手書き" panose="02000600000000000000" pitchFamily="50" charset="-128"/>
                <a:ea typeface="07やさしさゴシック手書き" panose="02000600000000000000" pitchFamily="50" charset="-128"/>
              </a:rPr>
              <a:t>PC</a:t>
            </a:r>
            <a:r>
              <a:rPr lang="ja-JP" altLang="en-US" sz="2000" b="1" dirty="0">
                <a:solidFill>
                  <a:schemeClr val="bg1"/>
                </a:solidFill>
                <a:latin typeface="07やさしさゴシック手書き" panose="02000600000000000000" pitchFamily="50" charset="-128"/>
                <a:ea typeface="07やさしさゴシック手書き" panose="02000600000000000000" pitchFamily="50" charset="-128"/>
              </a:rPr>
              <a:t>でミーティングをする方法</a:t>
            </a:r>
          </a:p>
        </p:txBody>
      </p:sp>
      <p:sp>
        <p:nvSpPr>
          <p:cNvPr id="15" name="タイトル 4">
            <a:extLst>
              <a:ext uri="{FF2B5EF4-FFF2-40B4-BE49-F238E27FC236}">
                <a16:creationId xmlns:a16="http://schemas.microsoft.com/office/drawing/2014/main" id="{CAEDDE92-7721-4CA4-9F7B-EDB276E2DDCB}"/>
              </a:ext>
            </a:extLst>
          </p:cNvPr>
          <p:cNvSpPr txBox="1">
            <a:spLocks/>
          </p:cNvSpPr>
          <p:nvPr/>
        </p:nvSpPr>
        <p:spPr>
          <a:xfrm>
            <a:off x="513706" y="5671253"/>
            <a:ext cx="6638934" cy="52845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en-US" altLang="ja-JP" sz="2000" b="1" dirty="0">
                <a:solidFill>
                  <a:schemeClr val="bg1"/>
                </a:solidFill>
                <a:latin typeface="07やさしさゴシック手書き" panose="02000600000000000000" pitchFamily="50" charset="-128"/>
                <a:ea typeface="07やさしさゴシック手書き" panose="02000600000000000000" pitchFamily="50" charset="-128"/>
              </a:rPr>
              <a:t>【</a:t>
            </a:r>
            <a:r>
              <a:rPr lang="ja-JP" altLang="en-US" sz="2000" b="1" dirty="0">
                <a:solidFill>
                  <a:schemeClr val="bg1"/>
                </a:solidFill>
                <a:latin typeface="07やさしさゴシック手書き" panose="02000600000000000000" pitchFamily="50" charset="-128"/>
                <a:ea typeface="07やさしさゴシック手書き" panose="02000600000000000000" pitchFamily="50" charset="-128"/>
              </a:rPr>
              <a:t>１</a:t>
            </a:r>
            <a:r>
              <a:rPr lang="en-US" altLang="ja-JP" sz="2000" b="1" dirty="0">
                <a:solidFill>
                  <a:schemeClr val="bg1"/>
                </a:solidFill>
                <a:latin typeface="07やさしさゴシック手書き" panose="02000600000000000000" pitchFamily="50" charset="-128"/>
                <a:ea typeface="07やさしさゴシック手書き" panose="02000600000000000000" pitchFamily="50" charset="-128"/>
              </a:rPr>
              <a:t>】Zoom</a:t>
            </a:r>
            <a:r>
              <a:rPr lang="ja-JP" altLang="en-US" sz="2000" b="1" dirty="0">
                <a:solidFill>
                  <a:schemeClr val="bg1"/>
                </a:solidFill>
                <a:latin typeface="07やさしさゴシック手書き" panose="02000600000000000000" pitchFamily="50" charset="-128"/>
                <a:ea typeface="07やさしさゴシック手書き" panose="02000600000000000000" pitchFamily="50" charset="-128"/>
              </a:rPr>
              <a:t>を活用するメリット・特徴</a:t>
            </a:r>
          </a:p>
        </p:txBody>
      </p:sp>
      <p:sp>
        <p:nvSpPr>
          <p:cNvPr id="14" name="コンテンツ プレースホルダー 5">
            <a:extLst>
              <a:ext uri="{FF2B5EF4-FFF2-40B4-BE49-F238E27FC236}">
                <a16:creationId xmlns:a16="http://schemas.microsoft.com/office/drawing/2014/main" id="{E5158780-3CBA-4FFB-8C22-728B5E499417}"/>
              </a:ext>
            </a:extLst>
          </p:cNvPr>
          <p:cNvSpPr txBox="1">
            <a:spLocks/>
          </p:cNvSpPr>
          <p:nvPr/>
        </p:nvSpPr>
        <p:spPr>
          <a:xfrm>
            <a:off x="529389" y="1440115"/>
            <a:ext cx="6062480" cy="36670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en-US" altLang="ja-JP" dirty="0"/>
              <a:t>(</a:t>
            </a:r>
            <a:r>
              <a:rPr lang="ja-JP" altLang="en-US" dirty="0"/>
              <a:t>１</a:t>
            </a:r>
            <a:r>
              <a:rPr lang="en-US" altLang="ja-JP" dirty="0"/>
              <a:t>)</a:t>
            </a:r>
            <a:r>
              <a:rPr lang="ja-JP" altLang="en-US" dirty="0"/>
              <a:t>自分の</a:t>
            </a:r>
            <a:r>
              <a:rPr lang="en-US" altLang="ja-JP" dirty="0"/>
              <a:t>PC</a:t>
            </a:r>
            <a:r>
              <a:rPr lang="ja-JP" altLang="en-US" dirty="0"/>
              <a:t>に</a:t>
            </a:r>
            <a:r>
              <a:rPr lang="en-US" altLang="ja-JP" dirty="0"/>
              <a:t>【Zoom】</a:t>
            </a:r>
            <a:r>
              <a:rPr lang="ja-JP" altLang="en-US" dirty="0"/>
              <a:t>のソフトをダウンロードする</a:t>
            </a:r>
            <a:endParaRPr lang="en-US" altLang="ja-JP" dirty="0"/>
          </a:p>
        </p:txBody>
      </p:sp>
      <p:sp>
        <p:nvSpPr>
          <p:cNvPr id="18" name="コンテンツ プレースホルダー 5">
            <a:extLst>
              <a:ext uri="{FF2B5EF4-FFF2-40B4-BE49-F238E27FC236}">
                <a16:creationId xmlns:a16="http://schemas.microsoft.com/office/drawing/2014/main" id="{5EB032B3-8E18-43C6-8F4E-36DCB2C87EEF}"/>
              </a:ext>
            </a:extLst>
          </p:cNvPr>
          <p:cNvSpPr txBox="1">
            <a:spLocks/>
          </p:cNvSpPr>
          <p:nvPr/>
        </p:nvSpPr>
        <p:spPr>
          <a:xfrm>
            <a:off x="2737967" y="951399"/>
            <a:ext cx="2086504" cy="36670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en-US" altLang="ja-JP" sz="1400" dirty="0"/>
              <a:t>※PC</a:t>
            </a:r>
            <a:r>
              <a:rPr lang="ja-JP" altLang="en-US" sz="1400" dirty="0"/>
              <a:t>＝パソコン</a:t>
            </a:r>
            <a:endParaRPr lang="en-US" altLang="ja-JP" sz="1400" dirty="0"/>
          </a:p>
        </p:txBody>
      </p:sp>
      <p:sp>
        <p:nvSpPr>
          <p:cNvPr id="19" name="コンテンツ プレースホルダー 5">
            <a:extLst>
              <a:ext uri="{FF2B5EF4-FFF2-40B4-BE49-F238E27FC236}">
                <a16:creationId xmlns:a16="http://schemas.microsoft.com/office/drawing/2014/main" id="{DD5CC009-F3E1-4397-9703-DB37AA2AD465}"/>
              </a:ext>
            </a:extLst>
          </p:cNvPr>
          <p:cNvSpPr txBox="1">
            <a:spLocks/>
          </p:cNvSpPr>
          <p:nvPr/>
        </p:nvSpPr>
        <p:spPr>
          <a:xfrm>
            <a:off x="872879" y="947792"/>
            <a:ext cx="2086504" cy="36670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en-US" altLang="ja-JP" sz="1400" dirty="0"/>
              <a:t>※</a:t>
            </a:r>
            <a:r>
              <a:rPr lang="ja-JP" altLang="en-US" sz="1400" dirty="0"/>
              <a:t>ホスト＝主催者</a:t>
            </a:r>
            <a:endParaRPr lang="en-US" altLang="ja-JP" sz="1400" dirty="0"/>
          </a:p>
        </p:txBody>
      </p:sp>
      <p:sp>
        <p:nvSpPr>
          <p:cNvPr id="4" name="矢印: 下 3">
            <a:extLst>
              <a:ext uri="{FF2B5EF4-FFF2-40B4-BE49-F238E27FC236}">
                <a16:creationId xmlns:a16="http://schemas.microsoft.com/office/drawing/2014/main" id="{20C06BF2-A7BB-4037-B6B0-48D250EDBA37}"/>
              </a:ext>
            </a:extLst>
          </p:cNvPr>
          <p:cNvSpPr/>
          <p:nvPr/>
        </p:nvSpPr>
        <p:spPr>
          <a:xfrm>
            <a:off x="709684" y="1859016"/>
            <a:ext cx="300250" cy="78223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コンテンツ プレースホルダー 2">
            <a:extLst>
              <a:ext uri="{FF2B5EF4-FFF2-40B4-BE49-F238E27FC236}">
                <a16:creationId xmlns:a16="http://schemas.microsoft.com/office/drawing/2014/main" id="{369FD594-96DC-4173-BFB3-4DB5DF903B9D}"/>
              </a:ext>
            </a:extLst>
          </p:cNvPr>
          <p:cNvSpPr txBox="1">
            <a:spLocks/>
          </p:cNvSpPr>
          <p:nvPr/>
        </p:nvSpPr>
        <p:spPr>
          <a:xfrm>
            <a:off x="1190228" y="2311726"/>
            <a:ext cx="5667771" cy="133003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dirty="0">
                <a:latin typeface="07やさしさゴシック手書き" panose="02000600000000000000" pitchFamily="50" charset="-128"/>
                <a:ea typeface="ＪＳゴシック" panose="020B0609000101010101" pitchFamily="49" charset="-128"/>
              </a:rPr>
              <a:t>①</a:t>
            </a:r>
            <a:r>
              <a:rPr lang="en-US" altLang="ja-JP" sz="1200" dirty="0">
                <a:latin typeface="07やさしさゴシック手書き" panose="02000600000000000000" pitchFamily="50" charset="-128"/>
                <a:ea typeface="ＪＳゴシック" panose="020B0609000101010101" pitchFamily="49" charset="-128"/>
              </a:rPr>
              <a:t>PC</a:t>
            </a:r>
            <a:r>
              <a:rPr lang="ja-JP" altLang="en-US" sz="1200" dirty="0">
                <a:latin typeface="07やさしさゴシック手書き" panose="02000600000000000000" pitchFamily="50" charset="-128"/>
                <a:ea typeface="ＪＳゴシック" panose="020B0609000101010101" pitchFamily="49" charset="-128"/>
              </a:rPr>
              <a:t>でインターネットを立ち上げ、「</a:t>
            </a:r>
            <a:r>
              <a:rPr lang="en-US" altLang="ja-JP" sz="1200" dirty="0">
                <a:latin typeface="07やさしさゴシック手書き" panose="02000600000000000000" pitchFamily="50" charset="-128"/>
                <a:ea typeface="ＪＳゴシック" panose="020B0609000101010101" pitchFamily="49" charset="-128"/>
              </a:rPr>
              <a:t>Zoom</a:t>
            </a:r>
            <a:r>
              <a:rPr lang="ja-JP" altLang="en-US" sz="1200" dirty="0">
                <a:latin typeface="07やさしさゴシック手書き" panose="02000600000000000000" pitchFamily="50" charset="-128"/>
                <a:ea typeface="ＪＳゴシック" panose="020B0609000101010101" pitchFamily="49" charset="-128"/>
              </a:rPr>
              <a:t>」と検索し「</a:t>
            </a:r>
            <a:r>
              <a:rPr lang="en-US" altLang="ja-JP" sz="1200" dirty="0">
                <a:latin typeface="07やさしさゴシック手書き" panose="02000600000000000000" pitchFamily="50" charset="-128"/>
                <a:ea typeface="ＪＳゴシック" panose="020B0609000101010101" pitchFamily="49" charset="-128"/>
              </a:rPr>
              <a:t>Zoom</a:t>
            </a:r>
            <a:r>
              <a:rPr lang="ja-JP" altLang="en-US" sz="1200" dirty="0">
                <a:latin typeface="07やさしさゴシック手書き" panose="02000600000000000000" pitchFamily="50" charset="-128"/>
                <a:ea typeface="ＪＳゴシック" panose="020B0609000101010101" pitchFamily="49" charset="-128"/>
              </a:rPr>
              <a:t>　</a:t>
            </a:r>
            <a:r>
              <a:rPr lang="en-US" altLang="ja-JP" sz="1200" dirty="0">
                <a:latin typeface="07やさしさゴシック手書き" panose="02000600000000000000" pitchFamily="50" charset="-128"/>
                <a:ea typeface="ＪＳゴシック" panose="020B0609000101010101" pitchFamily="49" charset="-128"/>
              </a:rPr>
              <a:t>Meetings</a:t>
            </a:r>
            <a:r>
              <a:rPr lang="ja-JP" altLang="en-US" sz="1200" dirty="0">
                <a:latin typeface="07やさしさゴシック手書き" panose="02000600000000000000" pitchFamily="50" charset="-128"/>
                <a:ea typeface="ＪＳゴシック" panose="020B0609000101010101" pitchFamily="49" charset="-128"/>
              </a:rPr>
              <a:t>」（</a:t>
            </a:r>
            <a:r>
              <a:rPr lang="en-US" altLang="ja-JP" sz="1200" dirty="0">
                <a:latin typeface="07やさしさゴシック手書き" panose="02000600000000000000" pitchFamily="50" charset="-128"/>
                <a:ea typeface="ＪＳゴシック" panose="020B0609000101010101" pitchFamily="49" charset="-128"/>
                <a:hlinkClick r:id="rId2"/>
              </a:rPr>
              <a:t>https://explore.zoom.us/ja/products/meetings/</a:t>
            </a:r>
            <a:r>
              <a:rPr lang="ja-JP" altLang="en-US" sz="1200" dirty="0">
                <a:latin typeface="07やさしさゴシック手書き" panose="02000600000000000000" pitchFamily="50" charset="-128"/>
                <a:ea typeface="ＪＳゴシック" panose="020B0609000101010101" pitchFamily="49" charset="-128"/>
              </a:rPr>
              <a:t>　）のサイトを表示する。</a:t>
            </a:r>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➁</a:t>
            </a:r>
            <a:r>
              <a:rPr lang="en-US" altLang="ja-JP" sz="1200" dirty="0">
                <a:latin typeface="07やさしさゴシック手書き" panose="02000600000000000000" pitchFamily="50" charset="-128"/>
                <a:ea typeface="ＪＳゴシック" panose="020B0609000101010101" pitchFamily="49" charset="-128"/>
              </a:rPr>
              <a:t>【</a:t>
            </a:r>
            <a:r>
              <a:rPr lang="ja-JP" altLang="en-US" sz="1200" dirty="0">
                <a:latin typeface="07やさしさゴシック手書き" panose="02000600000000000000" pitchFamily="50" charset="-128"/>
                <a:ea typeface="ＪＳゴシック" panose="020B0609000101010101" pitchFamily="49" charset="-128"/>
              </a:rPr>
              <a:t>サインアップは無料です</a:t>
            </a:r>
            <a:r>
              <a:rPr lang="en-US" altLang="ja-JP" sz="1200" dirty="0">
                <a:latin typeface="07やさしさゴシック手書き" panose="02000600000000000000" pitchFamily="50" charset="-128"/>
                <a:ea typeface="ＪＳゴシック" panose="020B0609000101010101" pitchFamily="49" charset="-128"/>
              </a:rPr>
              <a:t>】</a:t>
            </a:r>
            <a:r>
              <a:rPr lang="ja-JP" altLang="en-US" sz="1200" dirty="0">
                <a:latin typeface="07やさしさゴシック手書き" panose="02000600000000000000" pitchFamily="50" charset="-128"/>
                <a:ea typeface="ＪＳゴシック" panose="020B0609000101010101" pitchFamily="49" charset="-128"/>
              </a:rPr>
              <a:t>というボタンを押す。</a:t>
            </a:r>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③「誕生日を入力する」→「続ける」ボタンを押す</a:t>
            </a:r>
            <a:endParaRPr lang="en-US" altLang="ja-JP" sz="1200" dirty="0">
              <a:latin typeface="07やさしさゴシック手書き" panose="02000600000000000000" pitchFamily="50" charset="-128"/>
              <a:ea typeface="ＪＳゴシック" panose="020B0609000101010101" pitchFamily="49" charset="-128"/>
            </a:endParaRPr>
          </a:p>
        </p:txBody>
      </p:sp>
      <p:grpSp>
        <p:nvGrpSpPr>
          <p:cNvPr id="24" name="グループ化 23">
            <a:extLst>
              <a:ext uri="{FF2B5EF4-FFF2-40B4-BE49-F238E27FC236}">
                <a16:creationId xmlns:a16="http://schemas.microsoft.com/office/drawing/2014/main" id="{62D8B2BB-B9A1-4515-B182-6B4968C1B0AC}"/>
              </a:ext>
            </a:extLst>
          </p:cNvPr>
          <p:cNvGrpSpPr/>
          <p:nvPr/>
        </p:nvGrpSpPr>
        <p:grpSpPr>
          <a:xfrm>
            <a:off x="1878365" y="3264078"/>
            <a:ext cx="4431876" cy="3035690"/>
            <a:chOff x="1716440" y="3702228"/>
            <a:chExt cx="4431876" cy="3035690"/>
          </a:xfrm>
        </p:grpSpPr>
        <p:pic>
          <p:nvPicPr>
            <p:cNvPr id="21" name="図 20">
              <a:extLst>
                <a:ext uri="{FF2B5EF4-FFF2-40B4-BE49-F238E27FC236}">
                  <a16:creationId xmlns:a16="http://schemas.microsoft.com/office/drawing/2014/main" id="{172703DB-DB75-4F2C-ACCA-591427908C15}"/>
                </a:ext>
              </a:extLst>
            </p:cNvPr>
            <p:cNvPicPr>
              <a:picLocks noChangeAspect="1"/>
            </p:cNvPicPr>
            <p:nvPr/>
          </p:nvPicPr>
          <p:blipFill rotWithShape="1">
            <a:blip r:embed="rId3"/>
            <a:srcRect r="23781" b="7141"/>
            <a:stretch/>
          </p:blipFill>
          <p:spPr>
            <a:xfrm>
              <a:off x="1716440" y="3702228"/>
              <a:ext cx="4431876" cy="3035690"/>
            </a:xfrm>
            <a:prstGeom prst="rect">
              <a:avLst/>
            </a:prstGeom>
            <a:ln>
              <a:solidFill>
                <a:schemeClr val="accent1"/>
              </a:solidFill>
            </a:ln>
          </p:spPr>
        </p:pic>
        <p:sp>
          <p:nvSpPr>
            <p:cNvPr id="22" name="楕円 21">
              <a:extLst>
                <a:ext uri="{FF2B5EF4-FFF2-40B4-BE49-F238E27FC236}">
                  <a16:creationId xmlns:a16="http://schemas.microsoft.com/office/drawing/2014/main" id="{7347307F-515D-45E2-9215-086ED8717865}"/>
                </a:ext>
              </a:extLst>
            </p:cNvPr>
            <p:cNvSpPr/>
            <p:nvPr/>
          </p:nvSpPr>
          <p:spPr>
            <a:xfrm>
              <a:off x="5234243" y="4496249"/>
              <a:ext cx="914073" cy="2700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E73D5D94-C047-422B-BB30-2964E2A3FDBC}"/>
                </a:ext>
              </a:extLst>
            </p:cNvPr>
            <p:cNvSpPr/>
            <p:nvPr/>
          </p:nvSpPr>
          <p:spPr>
            <a:xfrm>
              <a:off x="4853406" y="4188377"/>
              <a:ext cx="914073" cy="369332"/>
            </a:xfrm>
            <a:prstGeom prst="rect">
              <a:avLst/>
            </a:prstGeom>
            <a:noFill/>
          </p:spPr>
          <p:txBody>
            <a:bodyPr wrap="square" lIns="91440" tIns="45720" rIns="91440" bIns="45720">
              <a:spAutoFit/>
            </a:bodyPr>
            <a:lstStyle/>
            <a:p>
              <a:pPr algn="ctr"/>
              <a:r>
                <a:rPr lang="ja-JP" altLang="en-US" b="1" dirty="0">
                  <a:ln w="0"/>
                  <a:solidFill>
                    <a:srgbClr val="FF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rPr>
                <a:t>★</a:t>
              </a:r>
              <a:endParaRPr lang="ja-JP" altLang="en-US" b="1" cap="none" spc="0" dirty="0">
                <a:ln w="0"/>
                <a:solidFill>
                  <a:srgbClr val="FF0000"/>
                </a:solidFill>
                <a:effectLst>
                  <a:outerShdw blurRad="38100" dist="19050" dir="2700000" algn="tl" rotWithShape="0">
                    <a:schemeClr val="dk1">
                      <a:alpha val="40000"/>
                    </a:schemeClr>
                  </a:outerShdw>
                </a:effectLst>
                <a:latin typeface="HGP創英角ｺﾞｼｯｸUB" panose="020B0900000000000000" pitchFamily="50" charset="-128"/>
                <a:ea typeface="HGP創英角ｺﾞｼｯｸUB" panose="020B0900000000000000" pitchFamily="50" charset="-128"/>
              </a:endParaRPr>
            </a:p>
          </p:txBody>
        </p:sp>
      </p:grpSp>
      <p:pic>
        <p:nvPicPr>
          <p:cNvPr id="26" name="図 25">
            <a:extLst>
              <a:ext uri="{FF2B5EF4-FFF2-40B4-BE49-F238E27FC236}">
                <a16:creationId xmlns:a16="http://schemas.microsoft.com/office/drawing/2014/main" id="{9ADD7CA4-7394-4EC6-BE5A-6E45276BA520}"/>
              </a:ext>
            </a:extLst>
          </p:cNvPr>
          <p:cNvPicPr>
            <a:picLocks noChangeAspect="1"/>
          </p:cNvPicPr>
          <p:nvPr/>
        </p:nvPicPr>
        <p:blipFill rotWithShape="1">
          <a:blip r:embed="rId4"/>
          <a:srcRect r="23734" b="6719"/>
          <a:stretch/>
        </p:blipFill>
        <p:spPr>
          <a:xfrm>
            <a:off x="1872286" y="6714310"/>
            <a:ext cx="4437955" cy="3051767"/>
          </a:xfrm>
          <a:prstGeom prst="rect">
            <a:avLst/>
          </a:prstGeom>
          <a:ln>
            <a:solidFill>
              <a:schemeClr val="accent1"/>
            </a:solidFill>
          </a:ln>
        </p:spPr>
      </p:pic>
      <p:sp>
        <p:nvSpPr>
          <p:cNvPr id="27" name="コンテンツ プレースホルダー 2">
            <a:extLst>
              <a:ext uri="{FF2B5EF4-FFF2-40B4-BE49-F238E27FC236}">
                <a16:creationId xmlns:a16="http://schemas.microsoft.com/office/drawing/2014/main" id="{2EB69D00-765B-46CC-B29E-CC813B5EE636}"/>
              </a:ext>
            </a:extLst>
          </p:cNvPr>
          <p:cNvSpPr txBox="1">
            <a:spLocks/>
          </p:cNvSpPr>
          <p:nvPr/>
        </p:nvSpPr>
        <p:spPr>
          <a:xfrm>
            <a:off x="1190228" y="7062038"/>
            <a:ext cx="638176" cy="1880108"/>
          </a:xfrm>
          <a:prstGeom prst="rect">
            <a:avLst/>
          </a:prstGeom>
        </p:spPr>
        <p:txBody>
          <a:bodyPr vert="eaVert"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50000"/>
              </a:lnSpc>
            </a:pPr>
            <a:r>
              <a:rPr lang="ja-JP" altLang="en-US" sz="1100" dirty="0">
                <a:solidFill>
                  <a:srgbClr val="002060"/>
                </a:solidFill>
                <a:latin typeface="HGP創英角ｺﾞｼｯｸUB" panose="020B0900000000000000" pitchFamily="50" charset="-128"/>
                <a:ea typeface="HGP創英角ｺﾞｼｯｸUB" panose="020B0900000000000000" pitchFamily="50" charset="-128"/>
              </a:rPr>
              <a:t>↑　</a:t>
            </a:r>
            <a:endParaRPr lang="en-US" altLang="ja-JP" sz="1100" dirty="0">
              <a:solidFill>
                <a:srgbClr val="002060"/>
              </a:solidFill>
              <a:latin typeface="HGP創英角ｺﾞｼｯｸUB" panose="020B0900000000000000" pitchFamily="50" charset="-128"/>
              <a:ea typeface="HGP創英角ｺﾞｼｯｸUB" panose="020B0900000000000000" pitchFamily="50" charset="-128"/>
            </a:endParaRPr>
          </a:p>
          <a:p>
            <a:pPr algn="l">
              <a:lnSpc>
                <a:spcPct val="50000"/>
              </a:lnSpc>
            </a:pPr>
            <a:r>
              <a:rPr lang="ja-JP" altLang="en-US" sz="1100" dirty="0">
                <a:solidFill>
                  <a:srgbClr val="002060"/>
                </a:solidFill>
                <a:latin typeface="HGP創英角ｺﾞｼｯｸUB" panose="020B0900000000000000" pitchFamily="50" charset="-128"/>
                <a:ea typeface="HGP創英角ｺﾞｼｯｸUB" panose="020B0900000000000000" pitchFamily="50" charset="-128"/>
              </a:rPr>
              <a:t>この画面が出てきます</a:t>
            </a:r>
            <a:endParaRPr lang="en-US" altLang="ja-JP" sz="1100" dirty="0">
              <a:solidFill>
                <a:srgbClr val="002060"/>
              </a:solidFill>
              <a:latin typeface="HGP創英角ｺﾞｼｯｸUB" panose="020B0900000000000000" pitchFamily="50" charset="-128"/>
              <a:ea typeface="HGP創英角ｺﾞｼｯｸUB" panose="020B0900000000000000" pitchFamily="50" charset="-128"/>
            </a:endParaRPr>
          </a:p>
        </p:txBody>
      </p:sp>
      <p:sp>
        <p:nvSpPr>
          <p:cNvPr id="25" name="テキスト ボックス 24">
            <a:extLst>
              <a:ext uri="{FF2B5EF4-FFF2-40B4-BE49-F238E27FC236}">
                <a16:creationId xmlns:a16="http://schemas.microsoft.com/office/drawing/2014/main" id="{9AF6C0CD-55E9-4353-8989-80F93AF1005B}"/>
              </a:ext>
            </a:extLst>
          </p:cNvPr>
          <p:cNvSpPr txBox="1"/>
          <p:nvPr/>
        </p:nvSpPr>
        <p:spPr>
          <a:xfrm>
            <a:off x="258454" y="9526137"/>
            <a:ext cx="300372" cy="276999"/>
          </a:xfrm>
          <a:prstGeom prst="rect">
            <a:avLst/>
          </a:prstGeom>
          <a:noFill/>
        </p:spPr>
        <p:txBody>
          <a:bodyPr wrap="square" rtlCol="0">
            <a:spAutoFit/>
          </a:bodyPr>
          <a:lstStyle/>
          <a:p>
            <a:r>
              <a:rPr kumimoji="1" lang="en-US" altLang="ja-JP" sz="1200" dirty="0"/>
              <a:t>3</a:t>
            </a:r>
          </a:p>
        </p:txBody>
      </p:sp>
      <p:sp>
        <p:nvSpPr>
          <p:cNvPr id="28" name="コンテンツ プレースホルダー 5">
            <a:extLst>
              <a:ext uri="{FF2B5EF4-FFF2-40B4-BE49-F238E27FC236}">
                <a16:creationId xmlns:a16="http://schemas.microsoft.com/office/drawing/2014/main" id="{77CCA8BD-33DF-482A-8B8B-B2948CF8BA4D}"/>
              </a:ext>
            </a:extLst>
          </p:cNvPr>
          <p:cNvSpPr txBox="1">
            <a:spLocks/>
          </p:cNvSpPr>
          <p:nvPr/>
        </p:nvSpPr>
        <p:spPr>
          <a:xfrm>
            <a:off x="4947091" y="3031869"/>
            <a:ext cx="2086504" cy="36670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en-US" altLang="ja-JP" sz="1050" dirty="0"/>
              <a:t>※</a:t>
            </a:r>
            <a:r>
              <a:rPr lang="ja-JP" altLang="en-US" sz="1050" dirty="0"/>
              <a:t>サインアップ＝新規登録</a:t>
            </a:r>
            <a:endParaRPr lang="en-US" altLang="ja-JP" sz="1050" dirty="0"/>
          </a:p>
        </p:txBody>
      </p:sp>
    </p:spTree>
    <p:extLst>
      <p:ext uri="{BB962C8B-B14F-4D97-AF65-F5344CB8AC3E}">
        <p14:creationId xmlns:p14="http://schemas.microsoft.com/office/powerpoint/2010/main" val="1094798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EA48127-41E9-4C0C-ACEC-1AD46C76BFB1}"/>
              </a:ext>
            </a:extLst>
          </p:cNvPr>
          <p:cNvSpPr/>
          <p:nvPr/>
        </p:nvSpPr>
        <p:spPr>
          <a:xfrm>
            <a:off x="529389" y="206607"/>
            <a:ext cx="6062480" cy="528459"/>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コンテンツ プレースホルダー 5">
            <a:extLst>
              <a:ext uri="{FF2B5EF4-FFF2-40B4-BE49-F238E27FC236}">
                <a16:creationId xmlns:a16="http://schemas.microsoft.com/office/drawing/2014/main" id="{E5158780-3CBA-4FFB-8C22-728B5E499417}"/>
              </a:ext>
            </a:extLst>
          </p:cNvPr>
          <p:cNvSpPr txBox="1">
            <a:spLocks/>
          </p:cNvSpPr>
          <p:nvPr/>
        </p:nvSpPr>
        <p:spPr>
          <a:xfrm>
            <a:off x="529389" y="316165"/>
            <a:ext cx="6062480" cy="36670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en-US" altLang="ja-JP" dirty="0"/>
              <a:t>(</a:t>
            </a:r>
            <a:r>
              <a:rPr lang="ja-JP" altLang="en-US" dirty="0"/>
              <a:t>１</a:t>
            </a:r>
            <a:r>
              <a:rPr lang="en-US" altLang="ja-JP" dirty="0"/>
              <a:t>)</a:t>
            </a:r>
            <a:r>
              <a:rPr lang="ja-JP" altLang="en-US" dirty="0"/>
              <a:t>自分の</a:t>
            </a:r>
            <a:r>
              <a:rPr lang="en-US" altLang="ja-JP" dirty="0"/>
              <a:t>PC</a:t>
            </a:r>
            <a:r>
              <a:rPr lang="ja-JP" altLang="en-US" dirty="0"/>
              <a:t>に</a:t>
            </a:r>
            <a:r>
              <a:rPr lang="en-US" altLang="ja-JP" dirty="0"/>
              <a:t>【Zoom】</a:t>
            </a:r>
            <a:r>
              <a:rPr lang="ja-JP" altLang="en-US" dirty="0"/>
              <a:t>のソフトをダウンロードする</a:t>
            </a:r>
            <a:endParaRPr lang="en-US" altLang="ja-JP" dirty="0"/>
          </a:p>
        </p:txBody>
      </p:sp>
      <p:sp>
        <p:nvSpPr>
          <p:cNvPr id="4" name="矢印: 下 3">
            <a:extLst>
              <a:ext uri="{FF2B5EF4-FFF2-40B4-BE49-F238E27FC236}">
                <a16:creationId xmlns:a16="http://schemas.microsoft.com/office/drawing/2014/main" id="{20C06BF2-A7BB-4037-B6B0-48D250EDBA37}"/>
              </a:ext>
            </a:extLst>
          </p:cNvPr>
          <p:cNvSpPr/>
          <p:nvPr/>
        </p:nvSpPr>
        <p:spPr>
          <a:xfrm>
            <a:off x="709684" y="735066"/>
            <a:ext cx="300250" cy="78223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コンテンツ プレースホルダー 2">
            <a:extLst>
              <a:ext uri="{FF2B5EF4-FFF2-40B4-BE49-F238E27FC236}">
                <a16:creationId xmlns:a16="http://schemas.microsoft.com/office/drawing/2014/main" id="{369FD594-96DC-4173-BFB3-4DB5DF903B9D}"/>
              </a:ext>
            </a:extLst>
          </p:cNvPr>
          <p:cNvSpPr txBox="1">
            <a:spLocks/>
          </p:cNvSpPr>
          <p:nvPr/>
        </p:nvSpPr>
        <p:spPr>
          <a:xfrm>
            <a:off x="1190228" y="880179"/>
            <a:ext cx="5667771" cy="52846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dirty="0">
                <a:latin typeface="07やさしさゴシック手書き" panose="02000600000000000000" pitchFamily="50" charset="-128"/>
                <a:ea typeface="ＪＳゴシック" panose="020B0609000101010101" pitchFamily="49" charset="-128"/>
              </a:rPr>
              <a:t>③</a:t>
            </a:r>
            <a:r>
              <a:rPr lang="en-US" altLang="ja-JP" sz="1200" dirty="0">
                <a:latin typeface="07やさしさゴシック手書き" panose="02000600000000000000" pitchFamily="50" charset="-128"/>
                <a:ea typeface="ＪＳゴシック" panose="020B0609000101010101" pitchFamily="49" charset="-128"/>
              </a:rPr>
              <a:t>PC</a:t>
            </a:r>
            <a:r>
              <a:rPr lang="ja-JP" altLang="en-US" sz="1200" dirty="0">
                <a:latin typeface="07やさしさゴシック手書き" panose="02000600000000000000" pitchFamily="50" charset="-128"/>
                <a:ea typeface="ＪＳゴシック" panose="020B0609000101010101" pitchFamily="49" charset="-128"/>
              </a:rPr>
              <a:t>で受信できるメールアドレスを入力し「サインアップ」を押す。</a:t>
            </a:r>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a:t>
            </a:r>
            <a:r>
              <a:rPr lang="en-US" altLang="ja-JP" sz="1200" dirty="0">
                <a:latin typeface="07やさしさゴシック手書き" panose="02000600000000000000" pitchFamily="50" charset="-128"/>
                <a:ea typeface="ＪＳゴシック" panose="020B0609000101010101" pitchFamily="49" charset="-128"/>
              </a:rPr>
              <a:t>Gmail</a:t>
            </a:r>
            <a:r>
              <a:rPr lang="ja-JP" altLang="en-US" sz="1200" dirty="0">
                <a:latin typeface="07やさしさゴシック手書き" panose="02000600000000000000" pitchFamily="50" charset="-128"/>
                <a:ea typeface="ＪＳゴシック" panose="020B0609000101010101" pitchFamily="49" charset="-128"/>
              </a:rPr>
              <a:t>、</a:t>
            </a:r>
            <a:r>
              <a:rPr lang="en-US" altLang="ja-JP" sz="1200" dirty="0">
                <a:latin typeface="07やさしさゴシック手書き" panose="02000600000000000000" pitchFamily="50" charset="-128"/>
                <a:ea typeface="ＪＳゴシック" panose="020B0609000101010101" pitchFamily="49" charset="-128"/>
              </a:rPr>
              <a:t>Facebook</a:t>
            </a:r>
            <a:r>
              <a:rPr lang="ja-JP" altLang="en-US" sz="1200" dirty="0">
                <a:latin typeface="07やさしさゴシック手書き" panose="02000600000000000000" pitchFamily="50" charset="-128"/>
                <a:ea typeface="ＪＳゴシック" panose="020B0609000101010101" pitchFamily="49" charset="-128"/>
              </a:rPr>
              <a:t>アカウントを使ってログインする場合は下のマークから）</a:t>
            </a:r>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④入力したメールに、</a:t>
            </a:r>
            <a:r>
              <a:rPr lang="en-US" altLang="ja-JP" sz="1200" dirty="0">
                <a:latin typeface="07やさしさゴシック手書き" panose="02000600000000000000" pitchFamily="50" charset="-128"/>
                <a:ea typeface="ＪＳゴシック" panose="020B0609000101010101" pitchFamily="49" charset="-128"/>
              </a:rPr>
              <a:t>Zoom</a:t>
            </a:r>
            <a:r>
              <a:rPr lang="ja-JP" altLang="en-US" sz="1200" dirty="0">
                <a:latin typeface="07やさしさゴシック手書き" panose="02000600000000000000" pitchFamily="50" charset="-128"/>
                <a:ea typeface="ＪＳゴシック" panose="020B0609000101010101" pitchFamily="49" charset="-128"/>
              </a:rPr>
              <a:t>からメールが届くので、そこからログインする。</a:t>
            </a:r>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p:txBody>
      </p:sp>
      <p:sp>
        <p:nvSpPr>
          <p:cNvPr id="27" name="コンテンツ プレースホルダー 2">
            <a:extLst>
              <a:ext uri="{FF2B5EF4-FFF2-40B4-BE49-F238E27FC236}">
                <a16:creationId xmlns:a16="http://schemas.microsoft.com/office/drawing/2014/main" id="{2EB69D00-765B-46CC-B29E-CC813B5EE636}"/>
              </a:ext>
            </a:extLst>
          </p:cNvPr>
          <p:cNvSpPr txBox="1">
            <a:spLocks/>
          </p:cNvSpPr>
          <p:nvPr/>
        </p:nvSpPr>
        <p:spPr>
          <a:xfrm>
            <a:off x="1190228" y="7062038"/>
            <a:ext cx="638176" cy="1880108"/>
          </a:xfrm>
          <a:prstGeom prst="rect">
            <a:avLst/>
          </a:prstGeom>
        </p:spPr>
        <p:txBody>
          <a:bodyPr vert="eaVert"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50000"/>
              </a:lnSpc>
            </a:pPr>
            <a:r>
              <a:rPr lang="ja-JP" altLang="en-US" sz="1100" dirty="0">
                <a:solidFill>
                  <a:srgbClr val="002060"/>
                </a:solidFill>
                <a:latin typeface="HGP創英角ｺﾞｼｯｸUB" panose="020B0900000000000000" pitchFamily="50" charset="-128"/>
                <a:ea typeface="HGP創英角ｺﾞｼｯｸUB" panose="020B0900000000000000" pitchFamily="50" charset="-128"/>
              </a:rPr>
              <a:t>↑　</a:t>
            </a:r>
            <a:endParaRPr lang="en-US" altLang="ja-JP" sz="1100" dirty="0">
              <a:solidFill>
                <a:srgbClr val="002060"/>
              </a:solidFill>
              <a:latin typeface="HGP創英角ｺﾞｼｯｸUB" panose="020B0900000000000000" pitchFamily="50" charset="-128"/>
              <a:ea typeface="HGP創英角ｺﾞｼｯｸUB" panose="020B0900000000000000" pitchFamily="50" charset="-128"/>
            </a:endParaRPr>
          </a:p>
          <a:p>
            <a:pPr algn="l">
              <a:lnSpc>
                <a:spcPct val="50000"/>
              </a:lnSpc>
            </a:pPr>
            <a:r>
              <a:rPr lang="ja-JP" altLang="en-US" sz="1100" dirty="0">
                <a:solidFill>
                  <a:srgbClr val="002060"/>
                </a:solidFill>
                <a:latin typeface="HGP創英角ｺﾞｼｯｸUB" panose="020B0900000000000000" pitchFamily="50" charset="-128"/>
                <a:ea typeface="HGP創英角ｺﾞｼｯｸUB" panose="020B0900000000000000" pitchFamily="50" charset="-128"/>
              </a:rPr>
              <a:t>この画面が出てきます</a:t>
            </a:r>
            <a:endParaRPr lang="en-US" altLang="ja-JP" sz="1100" dirty="0">
              <a:solidFill>
                <a:srgbClr val="002060"/>
              </a:solidFill>
              <a:latin typeface="HGP創英角ｺﾞｼｯｸUB" panose="020B0900000000000000" pitchFamily="50" charset="-128"/>
              <a:ea typeface="HGP創英角ｺﾞｼｯｸUB" panose="020B0900000000000000" pitchFamily="50" charset="-128"/>
            </a:endParaRPr>
          </a:p>
        </p:txBody>
      </p:sp>
      <p:pic>
        <p:nvPicPr>
          <p:cNvPr id="28" name="図 27">
            <a:extLst>
              <a:ext uri="{FF2B5EF4-FFF2-40B4-BE49-F238E27FC236}">
                <a16:creationId xmlns:a16="http://schemas.microsoft.com/office/drawing/2014/main" id="{E9DA5893-0D4A-4A11-9341-8F9827770A55}"/>
              </a:ext>
            </a:extLst>
          </p:cNvPr>
          <p:cNvPicPr>
            <a:picLocks noChangeAspect="1"/>
          </p:cNvPicPr>
          <p:nvPr/>
        </p:nvPicPr>
        <p:blipFill rotWithShape="1">
          <a:blip r:embed="rId2"/>
          <a:srcRect r="23734" b="6719"/>
          <a:stretch/>
        </p:blipFill>
        <p:spPr>
          <a:xfrm>
            <a:off x="1862309" y="1519667"/>
            <a:ext cx="4437955" cy="3051767"/>
          </a:xfrm>
          <a:prstGeom prst="rect">
            <a:avLst/>
          </a:prstGeom>
          <a:ln>
            <a:solidFill>
              <a:schemeClr val="accent1"/>
            </a:solidFill>
          </a:ln>
        </p:spPr>
      </p:pic>
      <p:sp>
        <p:nvSpPr>
          <p:cNvPr id="5" name="四角形: 角を丸くする 4">
            <a:extLst>
              <a:ext uri="{FF2B5EF4-FFF2-40B4-BE49-F238E27FC236}">
                <a16:creationId xmlns:a16="http://schemas.microsoft.com/office/drawing/2014/main" id="{EC5DF37F-05C8-443E-A46E-379F8172B245}"/>
              </a:ext>
            </a:extLst>
          </p:cNvPr>
          <p:cNvSpPr/>
          <p:nvPr/>
        </p:nvSpPr>
        <p:spPr>
          <a:xfrm>
            <a:off x="4252713" y="2648601"/>
            <a:ext cx="1748037" cy="52845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FF7263CD-63A1-452B-9F87-1820587404B8}"/>
              </a:ext>
            </a:extLst>
          </p:cNvPr>
          <p:cNvSpPr/>
          <p:nvPr/>
        </p:nvSpPr>
        <p:spPr>
          <a:xfrm>
            <a:off x="4976613" y="3827475"/>
            <a:ext cx="757437" cy="52845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012C54F0-E4C9-47C9-BFA5-8B7752FFC09C}"/>
              </a:ext>
            </a:extLst>
          </p:cNvPr>
          <p:cNvGrpSpPr/>
          <p:nvPr/>
        </p:nvGrpSpPr>
        <p:grpSpPr>
          <a:xfrm>
            <a:off x="2181225" y="3291044"/>
            <a:ext cx="2233866" cy="967593"/>
            <a:chOff x="2181225" y="3291044"/>
            <a:chExt cx="2233866" cy="967593"/>
          </a:xfrm>
        </p:grpSpPr>
        <p:sp>
          <p:nvSpPr>
            <p:cNvPr id="10" name="二等辺三角形 9">
              <a:extLst>
                <a:ext uri="{FF2B5EF4-FFF2-40B4-BE49-F238E27FC236}">
                  <a16:creationId xmlns:a16="http://schemas.microsoft.com/office/drawing/2014/main" id="{13C32C93-FE21-428E-9F32-66418F8BEAE3}"/>
                </a:ext>
              </a:extLst>
            </p:cNvPr>
            <p:cNvSpPr/>
            <p:nvPr/>
          </p:nvSpPr>
          <p:spPr>
            <a:xfrm rot="3377771">
              <a:off x="3668349" y="2734898"/>
              <a:ext cx="190595" cy="130288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吹き出し: 円形 8">
              <a:extLst>
                <a:ext uri="{FF2B5EF4-FFF2-40B4-BE49-F238E27FC236}">
                  <a16:creationId xmlns:a16="http://schemas.microsoft.com/office/drawing/2014/main" id="{BBB9C321-BCA1-432E-BBEF-D96C0BF7BAD8}"/>
                </a:ext>
              </a:extLst>
            </p:cNvPr>
            <p:cNvSpPr/>
            <p:nvPr/>
          </p:nvSpPr>
          <p:spPr>
            <a:xfrm>
              <a:off x="2181225" y="3630214"/>
              <a:ext cx="1676400" cy="461490"/>
            </a:xfrm>
            <a:prstGeom prst="wedgeEllipseCallout">
              <a:avLst>
                <a:gd name="adj1" fmla="val 120077"/>
                <a:gd name="adj2" fmla="val 25348"/>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コンテンツ プレースホルダー 2">
              <a:extLst>
                <a:ext uri="{FF2B5EF4-FFF2-40B4-BE49-F238E27FC236}">
                  <a16:creationId xmlns:a16="http://schemas.microsoft.com/office/drawing/2014/main" id="{8187D2C2-39AC-41C4-9CD4-B833091F9F28}"/>
                </a:ext>
              </a:extLst>
            </p:cNvPr>
            <p:cNvSpPr txBox="1">
              <a:spLocks/>
            </p:cNvSpPr>
            <p:nvPr/>
          </p:nvSpPr>
          <p:spPr>
            <a:xfrm>
              <a:off x="2373631" y="3730177"/>
              <a:ext cx="1707655" cy="528460"/>
            </a:xfrm>
            <a:prstGeom prst="rect">
              <a:avLst/>
            </a:prstGeom>
            <a:ln>
              <a:noFill/>
            </a:ln>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b="1" dirty="0">
                  <a:latin typeface="07やさしさゴシック手書き" panose="02000600000000000000" pitchFamily="50" charset="-128"/>
                  <a:ea typeface="ＪＳゴシック" panose="020B0609000101010101" pitchFamily="49" charset="-128"/>
                </a:rPr>
                <a:t>どちらかに入力</a:t>
              </a:r>
              <a:endParaRPr lang="en-US" altLang="ja-JP" sz="1200" b="1" dirty="0">
                <a:latin typeface="07やさしさゴシック手書き" panose="02000600000000000000" pitchFamily="50" charset="-128"/>
                <a:ea typeface="ＪＳゴシック" panose="020B0609000101010101" pitchFamily="49" charset="-128"/>
              </a:endParaRPr>
            </a:p>
          </p:txBody>
        </p:sp>
      </p:grpSp>
      <p:pic>
        <p:nvPicPr>
          <p:cNvPr id="13" name="図 12">
            <a:extLst>
              <a:ext uri="{FF2B5EF4-FFF2-40B4-BE49-F238E27FC236}">
                <a16:creationId xmlns:a16="http://schemas.microsoft.com/office/drawing/2014/main" id="{678AA4D8-00B2-4C3D-A57D-0344133C06F5}"/>
              </a:ext>
            </a:extLst>
          </p:cNvPr>
          <p:cNvPicPr>
            <a:picLocks noChangeAspect="1"/>
          </p:cNvPicPr>
          <p:nvPr/>
        </p:nvPicPr>
        <p:blipFill rotWithShape="1">
          <a:blip r:embed="rId3"/>
          <a:srcRect r="24028" b="6522"/>
          <a:stretch/>
        </p:blipFill>
        <p:spPr>
          <a:xfrm>
            <a:off x="1904972" y="5221849"/>
            <a:ext cx="4437955" cy="3070068"/>
          </a:xfrm>
          <a:prstGeom prst="rect">
            <a:avLst/>
          </a:prstGeom>
          <a:ln>
            <a:solidFill>
              <a:srgbClr val="0070C0"/>
            </a:solidFill>
          </a:ln>
        </p:spPr>
      </p:pic>
      <p:sp>
        <p:nvSpPr>
          <p:cNvPr id="19" name="テキスト ボックス 18">
            <a:extLst>
              <a:ext uri="{FF2B5EF4-FFF2-40B4-BE49-F238E27FC236}">
                <a16:creationId xmlns:a16="http://schemas.microsoft.com/office/drawing/2014/main" id="{4E112A0B-1D55-45EE-B8B1-7DCAC453E4E2}"/>
              </a:ext>
            </a:extLst>
          </p:cNvPr>
          <p:cNvSpPr txBox="1"/>
          <p:nvPr/>
        </p:nvSpPr>
        <p:spPr>
          <a:xfrm>
            <a:off x="6373504" y="9526137"/>
            <a:ext cx="300372" cy="276999"/>
          </a:xfrm>
          <a:prstGeom prst="rect">
            <a:avLst/>
          </a:prstGeom>
          <a:noFill/>
        </p:spPr>
        <p:txBody>
          <a:bodyPr wrap="square" rtlCol="0">
            <a:spAutoFit/>
          </a:bodyPr>
          <a:lstStyle/>
          <a:p>
            <a:r>
              <a:rPr kumimoji="1" lang="en-US" altLang="ja-JP" sz="1200" dirty="0"/>
              <a:t>4</a:t>
            </a:r>
          </a:p>
        </p:txBody>
      </p:sp>
      <p:sp>
        <p:nvSpPr>
          <p:cNvPr id="16" name="正方形/長方形 15">
            <a:extLst>
              <a:ext uri="{FF2B5EF4-FFF2-40B4-BE49-F238E27FC236}">
                <a16:creationId xmlns:a16="http://schemas.microsoft.com/office/drawing/2014/main" id="{82F7C8CA-7C40-4138-B8EB-B997C934974A}"/>
              </a:ext>
            </a:extLst>
          </p:cNvPr>
          <p:cNvSpPr/>
          <p:nvPr/>
        </p:nvSpPr>
        <p:spPr>
          <a:xfrm>
            <a:off x="3010702" y="7182087"/>
            <a:ext cx="909291" cy="85405"/>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bg1"/>
                </a:solidFill>
              </a:rPr>
              <a:t>○○＠△△△</a:t>
            </a:r>
          </a:p>
        </p:txBody>
      </p:sp>
    </p:spTree>
    <p:extLst>
      <p:ext uri="{BB962C8B-B14F-4D97-AF65-F5344CB8AC3E}">
        <p14:creationId xmlns:p14="http://schemas.microsoft.com/office/powerpoint/2010/main" val="270989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EA48127-41E9-4C0C-ACEC-1AD46C76BFB1}"/>
              </a:ext>
            </a:extLst>
          </p:cNvPr>
          <p:cNvSpPr/>
          <p:nvPr/>
        </p:nvSpPr>
        <p:spPr>
          <a:xfrm>
            <a:off x="529389" y="206607"/>
            <a:ext cx="6062480" cy="528459"/>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コンテンツ プレースホルダー 5">
            <a:extLst>
              <a:ext uri="{FF2B5EF4-FFF2-40B4-BE49-F238E27FC236}">
                <a16:creationId xmlns:a16="http://schemas.microsoft.com/office/drawing/2014/main" id="{E5158780-3CBA-4FFB-8C22-728B5E499417}"/>
              </a:ext>
            </a:extLst>
          </p:cNvPr>
          <p:cNvSpPr txBox="1">
            <a:spLocks/>
          </p:cNvSpPr>
          <p:nvPr/>
        </p:nvSpPr>
        <p:spPr>
          <a:xfrm>
            <a:off x="529389" y="316165"/>
            <a:ext cx="6062480" cy="36670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en-US" altLang="ja-JP" dirty="0"/>
              <a:t>(</a:t>
            </a:r>
            <a:r>
              <a:rPr lang="ja-JP" altLang="en-US" dirty="0"/>
              <a:t>１</a:t>
            </a:r>
            <a:r>
              <a:rPr lang="en-US" altLang="ja-JP" dirty="0"/>
              <a:t>)</a:t>
            </a:r>
            <a:r>
              <a:rPr lang="ja-JP" altLang="en-US" dirty="0"/>
              <a:t>自分の</a:t>
            </a:r>
            <a:r>
              <a:rPr lang="en-US" altLang="ja-JP" dirty="0"/>
              <a:t>PC</a:t>
            </a:r>
            <a:r>
              <a:rPr lang="ja-JP" altLang="en-US" dirty="0"/>
              <a:t>に</a:t>
            </a:r>
            <a:r>
              <a:rPr lang="en-US" altLang="ja-JP" dirty="0"/>
              <a:t>【Zoom】</a:t>
            </a:r>
            <a:r>
              <a:rPr lang="ja-JP" altLang="en-US" dirty="0"/>
              <a:t>のソフトをダウンロードする</a:t>
            </a:r>
            <a:endParaRPr lang="en-US" altLang="ja-JP" dirty="0"/>
          </a:p>
        </p:txBody>
      </p:sp>
      <p:sp>
        <p:nvSpPr>
          <p:cNvPr id="4" name="矢印: 下 3">
            <a:extLst>
              <a:ext uri="{FF2B5EF4-FFF2-40B4-BE49-F238E27FC236}">
                <a16:creationId xmlns:a16="http://schemas.microsoft.com/office/drawing/2014/main" id="{20C06BF2-A7BB-4037-B6B0-48D250EDBA37}"/>
              </a:ext>
            </a:extLst>
          </p:cNvPr>
          <p:cNvSpPr/>
          <p:nvPr/>
        </p:nvSpPr>
        <p:spPr>
          <a:xfrm>
            <a:off x="709684" y="735065"/>
            <a:ext cx="300250" cy="8261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コンテンツ プレースホルダー 2">
            <a:extLst>
              <a:ext uri="{FF2B5EF4-FFF2-40B4-BE49-F238E27FC236}">
                <a16:creationId xmlns:a16="http://schemas.microsoft.com/office/drawing/2014/main" id="{369FD594-96DC-4173-BFB3-4DB5DF903B9D}"/>
              </a:ext>
            </a:extLst>
          </p:cNvPr>
          <p:cNvSpPr txBox="1">
            <a:spLocks/>
          </p:cNvSpPr>
          <p:nvPr/>
        </p:nvSpPr>
        <p:spPr>
          <a:xfrm>
            <a:off x="1190228" y="880179"/>
            <a:ext cx="5667771" cy="528460"/>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dirty="0">
                <a:latin typeface="07やさしさゴシック手書き" panose="02000600000000000000" pitchFamily="50" charset="-128"/>
                <a:ea typeface="ＪＳゴシック" panose="020B0609000101010101" pitchFamily="49" charset="-128"/>
              </a:rPr>
              <a:t>➄入力したメールを開き、「アカウントをアクティベート」を押す。</a:t>
            </a:r>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　入力画面に切り替わるので、情報を入力していく。</a:t>
            </a:r>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⑥「手順をスキップする」を押す。</a:t>
            </a:r>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➆「マイアカウントへ」を押す。</a:t>
            </a:r>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p:txBody>
      </p:sp>
      <p:sp>
        <p:nvSpPr>
          <p:cNvPr id="27" name="コンテンツ プレースホルダー 2">
            <a:extLst>
              <a:ext uri="{FF2B5EF4-FFF2-40B4-BE49-F238E27FC236}">
                <a16:creationId xmlns:a16="http://schemas.microsoft.com/office/drawing/2014/main" id="{2EB69D00-765B-46CC-B29E-CC813B5EE636}"/>
              </a:ext>
            </a:extLst>
          </p:cNvPr>
          <p:cNvSpPr txBox="1">
            <a:spLocks/>
          </p:cNvSpPr>
          <p:nvPr/>
        </p:nvSpPr>
        <p:spPr>
          <a:xfrm>
            <a:off x="4525278" y="5435721"/>
            <a:ext cx="1882895" cy="1880108"/>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50000"/>
              </a:lnSpc>
            </a:pPr>
            <a:endParaRPr lang="en-US" altLang="ja-JP" sz="1100" dirty="0">
              <a:latin typeface="+mn-ea"/>
            </a:endParaRPr>
          </a:p>
        </p:txBody>
      </p:sp>
      <p:grpSp>
        <p:nvGrpSpPr>
          <p:cNvPr id="17" name="グループ化 16">
            <a:extLst>
              <a:ext uri="{FF2B5EF4-FFF2-40B4-BE49-F238E27FC236}">
                <a16:creationId xmlns:a16="http://schemas.microsoft.com/office/drawing/2014/main" id="{5270F9C0-DBEA-473D-81E0-AC543320F21B}"/>
              </a:ext>
            </a:extLst>
          </p:cNvPr>
          <p:cNvGrpSpPr/>
          <p:nvPr/>
        </p:nvGrpSpPr>
        <p:grpSpPr>
          <a:xfrm>
            <a:off x="1333303" y="1443630"/>
            <a:ext cx="2125194" cy="1813440"/>
            <a:chOff x="1868407" y="5334567"/>
            <a:chExt cx="2243738" cy="1914594"/>
          </a:xfrm>
        </p:grpSpPr>
        <p:pic>
          <p:nvPicPr>
            <p:cNvPr id="6" name="図 5">
              <a:extLst>
                <a:ext uri="{FF2B5EF4-FFF2-40B4-BE49-F238E27FC236}">
                  <a16:creationId xmlns:a16="http://schemas.microsoft.com/office/drawing/2014/main" id="{8D18B50B-7DE1-41D2-A977-F814C4FA062D}"/>
                </a:ext>
              </a:extLst>
            </p:cNvPr>
            <p:cNvPicPr>
              <a:picLocks noChangeAspect="1"/>
            </p:cNvPicPr>
            <p:nvPr/>
          </p:nvPicPr>
          <p:blipFill rotWithShape="1">
            <a:blip r:embed="rId2"/>
            <a:srcRect l="34611" t="12813" r="19584" b="17666"/>
            <a:stretch/>
          </p:blipFill>
          <p:spPr>
            <a:xfrm>
              <a:off x="1868407" y="5334567"/>
              <a:ext cx="2243738" cy="1914594"/>
            </a:xfrm>
            <a:prstGeom prst="rect">
              <a:avLst/>
            </a:prstGeom>
            <a:ln>
              <a:solidFill>
                <a:srgbClr val="FFC000"/>
              </a:solidFill>
            </a:ln>
          </p:spPr>
        </p:pic>
        <p:sp>
          <p:nvSpPr>
            <p:cNvPr id="7" name="正方形/長方形 6">
              <a:extLst>
                <a:ext uri="{FF2B5EF4-FFF2-40B4-BE49-F238E27FC236}">
                  <a16:creationId xmlns:a16="http://schemas.microsoft.com/office/drawing/2014/main" id="{E8E91C7D-730A-4908-98D6-5377BE6EA3B0}"/>
                </a:ext>
              </a:extLst>
            </p:cNvPr>
            <p:cNvSpPr/>
            <p:nvPr/>
          </p:nvSpPr>
          <p:spPr>
            <a:xfrm>
              <a:off x="2158748" y="6138207"/>
              <a:ext cx="916629" cy="10938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bg1"/>
                  </a:solidFill>
                </a:rPr>
                <a:t>○○＠△△△</a:t>
              </a:r>
            </a:p>
          </p:txBody>
        </p:sp>
      </p:grpSp>
      <p:pic>
        <p:nvPicPr>
          <p:cNvPr id="12" name="図 11">
            <a:extLst>
              <a:ext uri="{FF2B5EF4-FFF2-40B4-BE49-F238E27FC236}">
                <a16:creationId xmlns:a16="http://schemas.microsoft.com/office/drawing/2014/main" id="{795CB2A5-6140-4255-AE1D-355C4A9DB931}"/>
              </a:ext>
            </a:extLst>
          </p:cNvPr>
          <p:cNvPicPr>
            <a:picLocks noChangeAspect="1"/>
          </p:cNvPicPr>
          <p:nvPr/>
        </p:nvPicPr>
        <p:blipFill rotWithShape="1">
          <a:blip r:embed="rId3"/>
          <a:srcRect l="15498" t="12029" r="16025" b="13026"/>
          <a:stretch/>
        </p:blipFill>
        <p:spPr>
          <a:xfrm>
            <a:off x="3985572" y="1414948"/>
            <a:ext cx="2688290" cy="1654228"/>
          </a:xfrm>
          <a:prstGeom prst="rect">
            <a:avLst/>
          </a:prstGeom>
          <a:ln>
            <a:solidFill>
              <a:srgbClr val="0070C0"/>
            </a:solidFill>
          </a:ln>
        </p:spPr>
      </p:pic>
      <p:sp>
        <p:nvSpPr>
          <p:cNvPr id="23" name="二等辺三角形 22">
            <a:extLst>
              <a:ext uri="{FF2B5EF4-FFF2-40B4-BE49-F238E27FC236}">
                <a16:creationId xmlns:a16="http://schemas.microsoft.com/office/drawing/2014/main" id="{C1F0FF5C-B337-4171-9AA8-B426CE0E09FA}"/>
              </a:ext>
            </a:extLst>
          </p:cNvPr>
          <p:cNvSpPr/>
          <p:nvPr/>
        </p:nvSpPr>
        <p:spPr>
          <a:xfrm rot="5400000">
            <a:off x="3129550" y="2204687"/>
            <a:ext cx="1342703" cy="20745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四角形: 角を丸くする 23">
            <a:extLst>
              <a:ext uri="{FF2B5EF4-FFF2-40B4-BE49-F238E27FC236}">
                <a16:creationId xmlns:a16="http://schemas.microsoft.com/office/drawing/2014/main" id="{2620FB09-D0DE-4D2E-A244-319F0565D952}"/>
              </a:ext>
            </a:extLst>
          </p:cNvPr>
          <p:cNvSpPr/>
          <p:nvPr/>
        </p:nvSpPr>
        <p:spPr>
          <a:xfrm>
            <a:off x="1802506" y="2957479"/>
            <a:ext cx="1139797" cy="26422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四角形: 角を丸くする 24">
            <a:extLst>
              <a:ext uri="{FF2B5EF4-FFF2-40B4-BE49-F238E27FC236}">
                <a16:creationId xmlns:a16="http://schemas.microsoft.com/office/drawing/2014/main" id="{A43BE6BB-2F22-4DBC-972D-A4CB2A49496E}"/>
              </a:ext>
            </a:extLst>
          </p:cNvPr>
          <p:cNvSpPr/>
          <p:nvPr/>
        </p:nvSpPr>
        <p:spPr>
          <a:xfrm>
            <a:off x="5268376" y="1718312"/>
            <a:ext cx="1139797" cy="127793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a:extLst>
              <a:ext uri="{FF2B5EF4-FFF2-40B4-BE49-F238E27FC236}">
                <a16:creationId xmlns:a16="http://schemas.microsoft.com/office/drawing/2014/main" id="{A5F8F5E4-78B5-46E9-84B1-E4CC7A508967}"/>
              </a:ext>
            </a:extLst>
          </p:cNvPr>
          <p:cNvPicPr>
            <a:picLocks noChangeAspect="1"/>
          </p:cNvPicPr>
          <p:nvPr/>
        </p:nvPicPr>
        <p:blipFill rotWithShape="1">
          <a:blip r:embed="rId3"/>
          <a:srcRect l="49828" t="28428" r="26064" b="18417"/>
          <a:stretch/>
        </p:blipFill>
        <p:spPr>
          <a:xfrm>
            <a:off x="4460613" y="3135241"/>
            <a:ext cx="2213250" cy="2743732"/>
          </a:xfrm>
          <a:prstGeom prst="rect">
            <a:avLst/>
          </a:prstGeom>
          <a:ln>
            <a:solidFill>
              <a:srgbClr val="0070C0"/>
            </a:solidFill>
          </a:ln>
        </p:spPr>
      </p:pic>
      <p:sp>
        <p:nvSpPr>
          <p:cNvPr id="32" name="二等辺三角形 31">
            <a:extLst>
              <a:ext uri="{FF2B5EF4-FFF2-40B4-BE49-F238E27FC236}">
                <a16:creationId xmlns:a16="http://schemas.microsoft.com/office/drawing/2014/main" id="{80BC6B63-8312-481C-9E11-A0EDD170A08C}"/>
              </a:ext>
            </a:extLst>
          </p:cNvPr>
          <p:cNvSpPr/>
          <p:nvPr/>
        </p:nvSpPr>
        <p:spPr>
          <a:xfrm rot="10800000">
            <a:off x="5720381" y="2974121"/>
            <a:ext cx="235786" cy="251884"/>
          </a:xfrm>
          <a:prstGeom prst="triangle">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9C9BC798-3B9E-4B6B-9187-E920D6DFD7D5}"/>
              </a:ext>
            </a:extLst>
          </p:cNvPr>
          <p:cNvSpPr txBox="1"/>
          <p:nvPr/>
        </p:nvSpPr>
        <p:spPr>
          <a:xfrm>
            <a:off x="5228517" y="3377787"/>
            <a:ext cx="1457894" cy="276999"/>
          </a:xfrm>
          <a:prstGeom prst="rect">
            <a:avLst/>
          </a:prstGeom>
          <a:noFill/>
        </p:spPr>
        <p:txBody>
          <a:bodyPr wrap="square" rtlCol="0">
            <a:spAutoFit/>
          </a:bodyPr>
          <a:lstStyle/>
          <a:p>
            <a:r>
              <a:rPr kumimoji="1" lang="ja-JP" altLang="en-US" sz="1200" dirty="0"/>
              <a:t>名前</a:t>
            </a:r>
          </a:p>
        </p:txBody>
      </p:sp>
      <p:sp>
        <p:nvSpPr>
          <p:cNvPr id="35" name="テキスト ボックス 34">
            <a:extLst>
              <a:ext uri="{FF2B5EF4-FFF2-40B4-BE49-F238E27FC236}">
                <a16:creationId xmlns:a16="http://schemas.microsoft.com/office/drawing/2014/main" id="{ACF19732-CD14-4F3C-BB40-C91CBAE1FD09}"/>
              </a:ext>
            </a:extLst>
          </p:cNvPr>
          <p:cNvSpPr txBox="1"/>
          <p:nvPr/>
        </p:nvSpPr>
        <p:spPr>
          <a:xfrm>
            <a:off x="5259498" y="3800359"/>
            <a:ext cx="1457894" cy="276999"/>
          </a:xfrm>
          <a:prstGeom prst="rect">
            <a:avLst/>
          </a:prstGeom>
          <a:noFill/>
        </p:spPr>
        <p:txBody>
          <a:bodyPr wrap="square" rtlCol="0">
            <a:spAutoFit/>
          </a:bodyPr>
          <a:lstStyle/>
          <a:p>
            <a:r>
              <a:rPr kumimoji="1" lang="ja-JP" altLang="en-US" sz="1200" dirty="0"/>
              <a:t>名字</a:t>
            </a:r>
          </a:p>
        </p:txBody>
      </p:sp>
      <p:grpSp>
        <p:nvGrpSpPr>
          <p:cNvPr id="2" name="グループ化 1">
            <a:extLst>
              <a:ext uri="{FF2B5EF4-FFF2-40B4-BE49-F238E27FC236}">
                <a16:creationId xmlns:a16="http://schemas.microsoft.com/office/drawing/2014/main" id="{B087FBEB-ADF9-4170-A3DE-DB54CCB63F76}"/>
              </a:ext>
            </a:extLst>
          </p:cNvPr>
          <p:cNvGrpSpPr/>
          <p:nvPr/>
        </p:nvGrpSpPr>
        <p:grpSpPr>
          <a:xfrm>
            <a:off x="2476504" y="3951432"/>
            <a:ext cx="1971561" cy="854788"/>
            <a:chOff x="2886993" y="4107849"/>
            <a:chExt cx="1971561" cy="854788"/>
          </a:xfrm>
        </p:grpSpPr>
        <p:sp>
          <p:nvSpPr>
            <p:cNvPr id="33" name="テキスト ボックス 32">
              <a:extLst>
                <a:ext uri="{FF2B5EF4-FFF2-40B4-BE49-F238E27FC236}">
                  <a16:creationId xmlns:a16="http://schemas.microsoft.com/office/drawing/2014/main" id="{FBB75DA4-2A49-45F9-A0AB-E7444A5F35A4}"/>
                </a:ext>
              </a:extLst>
            </p:cNvPr>
            <p:cNvSpPr txBox="1"/>
            <p:nvPr/>
          </p:nvSpPr>
          <p:spPr>
            <a:xfrm>
              <a:off x="2886993" y="4188025"/>
              <a:ext cx="1823424" cy="677108"/>
            </a:xfrm>
            <a:prstGeom prst="rect">
              <a:avLst/>
            </a:prstGeom>
            <a:noFill/>
          </p:spPr>
          <p:txBody>
            <a:bodyPr wrap="square" rtlCol="0">
              <a:spAutoFit/>
            </a:bodyPr>
            <a:lstStyle/>
            <a:p>
              <a:pPr algn="ctr"/>
              <a:r>
                <a:rPr kumimoji="1" lang="ja-JP" altLang="en-US" sz="1200" dirty="0">
                  <a:solidFill>
                    <a:srgbClr val="FF0000"/>
                  </a:solidFill>
                </a:rPr>
                <a:t>パスワードは</a:t>
              </a:r>
              <a:endParaRPr kumimoji="1" lang="en-US" altLang="ja-JP" sz="1200" dirty="0">
                <a:solidFill>
                  <a:srgbClr val="FF0000"/>
                </a:solidFill>
              </a:endParaRPr>
            </a:p>
            <a:p>
              <a:endParaRPr kumimoji="1" lang="en-US" altLang="ja-JP" sz="1200" dirty="0"/>
            </a:p>
            <a:p>
              <a:r>
                <a:rPr kumimoji="1" lang="en-US" altLang="ja-JP" sz="1400" b="1" dirty="0">
                  <a:solidFill>
                    <a:srgbClr val="FF0000"/>
                  </a:solidFill>
                </a:rPr>
                <a:t>‼</a:t>
              </a:r>
              <a:r>
                <a:rPr kumimoji="1" lang="ja-JP" altLang="en-US" sz="1400" b="1" dirty="0">
                  <a:solidFill>
                    <a:srgbClr val="FF0000"/>
                  </a:solidFill>
                </a:rPr>
                <a:t>必ず控えておく</a:t>
              </a:r>
              <a:r>
                <a:rPr kumimoji="1" lang="en-US" altLang="ja-JP" sz="1400" b="1" dirty="0">
                  <a:solidFill>
                    <a:srgbClr val="FF0000"/>
                  </a:solidFill>
                </a:rPr>
                <a:t>‼</a:t>
              </a:r>
            </a:p>
          </p:txBody>
        </p:sp>
        <p:sp>
          <p:nvSpPr>
            <p:cNvPr id="36" name="四角形: 角を丸くする 35">
              <a:extLst>
                <a:ext uri="{FF2B5EF4-FFF2-40B4-BE49-F238E27FC236}">
                  <a16:creationId xmlns:a16="http://schemas.microsoft.com/office/drawing/2014/main" id="{72C01955-FF2D-4886-85D3-7C9619763CF7}"/>
                </a:ext>
              </a:extLst>
            </p:cNvPr>
            <p:cNvSpPr/>
            <p:nvPr/>
          </p:nvSpPr>
          <p:spPr>
            <a:xfrm rot="16200000">
              <a:off x="3330499" y="3699013"/>
              <a:ext cx="854788" cy="167246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二等辺三角形 36">
              <a:extLst>
                <a:ext uri="{FF2B5EF4-FFF2-40B4-BE49-F238E27FC236}">
                  <a16:creationId xmlns:a16="http://schemas.microsoft.com/office/drawing/2014/main" id="{294D4726-218E-4952-B20F-301B03EB2220}"/>
                </a:ext>
              </a:extLst>
            </p:cNvPr>
            <p:cNvSpPr/>
            <p:nvPr/>
          </p:nvSpPr>
          <p:spPr>
            <a:xfrm rot="5400000">
              <a:off x="4614719" y="4197207"/>
              <a:ext cx="235786" cy="251884"/>
            </a:xfrm>
            <a:prstGeom prst="triangle">
              <a:avLst>
                <a:gd name="adj" fmla="val 5000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8" name="テキスト ボックス 37">
            <a:extLst>
              <a:ext uri="{FF2B5EF4-FFF2-40B4-BE49-F238E27FC236}">
                <a16:creationId xmlns:a16="http://schemas.microsoft.com/office/drawing/2014/main" id="{3D753E5E-4FF9-44FC-952E-3DBFFE8371A1}"/>
              </a:ext>
            </a:extLst>
          </p:cNvPr>
          <p:cNvSpPr txBox="1"/>
          <p:nvPr/>
        </p:nvSpPr>
        <p:spPr>
          <a:xfrm>
            <a:off x="4865362" y="4236213"/>
            <a:ext cx="1457894" cy="230832"/>
          </a:xfrm>
          <a:prstGeom prst="rect">
            <a:avLst/>
          </a:prstGeom>
          <a:noFill/>
        </p:spPr>
        <p:txBody>
          <a:bodyPr wrap="square" rtlCol="0">
            <a:spAutoFit/>
          </a:bodyPr>
          <a:lstStyle/>
          <a:p>
            <a:r>
              <a:rPr kumimoji="1" lang="ja-JP" altLang="en-US" sz="900" dirty="0"/>
              <a:t>自分の好きなパスワード</a:t>
            </a:r>
          </a:p>
        </p:txBody>
      </p:sp>
      <p:sp>
        <p:nvSpPr>
          <p:cNvPr id="39" name="四角形: 角を丸くする 38">
            <a:extLst>
              <a:ext uri="{FF2B5EF4-FFF2-40B4-BE49-F238E27FC236}">
                <a16:creationId xmlns:a16="http://schemas.microsoft.com/office/drawing/2014/main" id="{E3A04334-FD8A-4FED-A5C7-3340869CA97A}"/>
              </a:ext>
            </a:extLst>
          </p:cNvPr>
          <p:cNvSpPr/>
          <p:nvPr/>
        </p:nvSpPr>
        <p:spPr>
          <a:xfrm>
            <a:off x="5024411" y="5370325"/>
            <a:ext cx="1139797" cy="26422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79E53764-0D19-4386-9138-6F34BFC4A35A}"/>
              </a:ext>
            </a:extLst>
          </p:cNvPr>
          <p:cNvSpPr txBox="1"/>
          <p:nvPr/>
        </p:nvSpPr>
        <p:spPr>
          <a:xfrm>
            <a:off x="4865360" y="4668252"/>
            <a:ext cx="1457895" cy="369332"/>
          </a:xfrm>
          <a:prstGeom prst="rect">
            <a:avLst/>
          </a:prstGeom>
          <a:noFill/>
        </p:spPr>
        <p:txBody>
          <a:bodyPr wrap="square" rtlCol="0">
            <a:spAutoFit/>
          </a:bodyPr>
          <a:lstStyle/>
          <a:p>
            <a:pPr algn="ctr"/>
            <a:r>
              <a:rPr kumimoji="1" lang="ja-JP" altLang="en-US" sz="900" dirty="0"/>
              <a:t>自分の好きなパスワード（もう一度入力）</a:t>
            </a:r>
          </a:p>
        </p:txBody>
      </p:sp>
      <p:pic>
        <p:nvPicPr>
          <p:cNvPr id="11" name="図 10">
            <a:extLst>
              <a:ext uri="{FF2B5EF4-FFF2-40B4-BE49-F238E27FC236}">
                <a16:creationId xmlns:a16="http://schemas.microsoft.com/office/drawing/2014/main" id="{A3CF4D5F-0BC0-48BA-9A79-CB11949D2388}"/>
              </a:ext>
            </a:extLst>
          </p:cNvPr>
          <p:cNvPicPr>
            <a:picLocks noChangeAspect="1"/>
          </p:cNvPicPr>
          <p:nvPr/>
        </p:nvPicPr>
        <p:blipFill rotWithShape="1">
          <a:blip r:embed="rId4"/>
          <a:srcRect l="9630" t="14287" r="20350" b="6016"/>
          <a:stretch/>
        </p:blipFill>
        <p:spPr>
          <a:xfrm>
            <a:off x="1049654" y="5942578"/>
            <a:ext cx="3462872" cy="2215963"/>
          </a:xfrm>
          <a:prstGeom prst="rect">
            <a:avLst/>
          </a:prstGeom>
          <a:ln>
            <a:solidFill>
              <a:schemeClr val="accent1"/>
            </a:solidFill>
          </a:ln>
        </p:spPr>
      </p:pic>
      <p:sp>
        <p:nvSpPr>
          <p:cNvPr id="34" name="四角形: 角を丸くする 33">
            <a:extLst>
              <a:ext uri="{FF2B5EF4-FFF2-40B4-BE49-F238E27FC236}">
                <a16:creationId xmlns:a16="http://schemas.microsoft.com/office/drawing/2014/main" id="{905D0CF8-8AF7-4573-9426-6B0559BA7293}"/>
              </a:ext>
            </a:extLst>
          </p:cNvPr>
          <p:cNvSpPr/>
          <p:nvPr/>
        </p:nvSpPr>
        <p:spPr>
          <a:xfrm>
            <a:off x="3192496" y="7934070"/>
            <a:ext cx="608406" cy="1667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図 39">
            <a:extLst>
              <a:ext uri="{FF2B5EF4-FFF2-40B4-BE49-F238E27FC236}">
                <a16:creationId xmlns:a16="http://schemas.microsoft.com/office/drawing/2014/main" id="{A2E6A353-EEE3-4A7E-A654-18EFAF4C9EC8}"/>
              </a:ext>
            </a:extLst>
          </p:cNvPr>
          <p:cNvPicPr>
            <a:picLocks noChangeAspect="1"/>
          </p:cNvPicPr>
          <p:nvPr/>
        </p:nvPicPr>
        <p:blipFill rotWithShape="1">
          <a:blip r:embed="rId5"/>
          <a:srcRect l="9805" t="14286" r="28750" b="6615"/>
          <a:stretch/>
        </p:blipFill>
        <p:spPr>
          <a:xfrm>
            <a:off x="3923335" y="7473195"/>
            <a:ext cx="2812763" cy="2035714"/>
          </a:xfrm>
          <a:prstGeom prst="rect">
            <a:avLst/>
          </a:prstGeom>
          <a:solidFill>
            <a:schemeClr val="bg1"/>
          </a:solidFill>
          <a:ln>
            <a:solidFill>
              <a:schemeClr val="accent1"/>
            </a:solidFill>
          </a:ln>
        </p:spPr>
      </p:pic>
      <p:sp>
        <p:nvSpPr>
          <p:cNvPr id="41" name="四角形: 角を丸くする 40">
            <a:extLst>
              <a:ext uri="{FF2B5EF4-FFF2-40B4-BE49-F238E27FC236}">
                <a16:creationId xmlns:a16="http://schemas.microsoft.com/office/drawing/2014/main" id="{CF62436B-CC96-41DC-A7CE-50AF3231F045}"/>
              </a:ext>
            </a:extLst>
          </p:cNvPr>
          <p:cNvSpPr/>
          <p:nvPr/>
        </p:nvSpPr>
        <p:spPr>
          <a:xfrm>
            <a:off x="5606037" y="8654752"/>
            <a:ext cx="608406" cy="1667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四角形: 角を丸くする 41">
            <a:extLst>
              <a:ext uri="{FF2B5EF4-FFF2-40B4-BE49-F238E27FC236}">
                <a16:creationId xmlns:a16="http://schemas.microsoft.com/office/drawing/2014/main" id="{5BFD2729-56D7-4C4C-ABA6-161F2B0A1D13}"/>
              </a:ext>
            </a:extLst>
          </p:cNvPr>
          <p:cNvSpPr/>
          <p:nvPr/>
        </p:nvSpPr>
        <p:spPr>
          <a:xfrm>
            <a:off x="529389" y="9013636"/>
            <a:ext cx="1078915" cy="528459"/>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3" name="コンテンツ プレースホルダー 5">
            <a:extLst>
              <a:ext uri="{FF2B5EF4-FFF2-40B4-BE49-F238E27FC236}">
                <a16:creationId xmlns:a16="http://schemas.microsoft.com/office/drawing/2014/main" id="{4A39D9E8-D1EF-484C-8B03-4F729989ABAA}"/>
              </a:ext>
            </a:extLst>
          </p:cNvPr>
          <p:cNvSpPr txBox="1">
            <a:spLocks/>
          </p:cNvSpPr>
          <p:nvPr/>
        </p:nvSpPr>
        <p:spPr>
          <a:xfrm>
            <a:off x="529389" y="9123194"/>
            <a:ext cx="1167064" cy="36670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dirty="0"/>
              <a:t>登録完了</a:t>
            </a:r>
            <a:endParaRPr lang="en-US" altLang="ja-JP" dirty="0"/>
          </a:p>
        </p:txBody>
      </p:sp>
      <p:sp>
        <p:nvSpPr>
          <p:cNvPr id="44" name="テキスト ボックス 43">
            <a:extLst>
              <a:ext uri="{FF2B5EF4-FFF2-40B4-BE49-F238E27FC236}">
                <a16:creationId xmlns:a16="http://schemas.microsoft.com/office/drawing/2014/main" id="{CA00F52F-03E1-49A1-A5C5-89C7150DF6F1}"/>
              </a:ext>
            </a:extLst>
          </p:cNvPr>
          <p:cNvSpPr txBox="1"/>
          <p:nvPr/>
        </p:nvSpPr>
        <p:spPr>
          <a:xfrm>
            <a:off x="277504" y="9526137"/>
            <a:ext cx="300372" cy="276999"/>
          </a:xfrm>
          <a:prstGeom prst="rect">
            <a:avLst/>
          </a:prstGeom>
          <a:noFill/>
        </p:spPr>
        <p:txBody>
          <a:bodyPr wrap="square" rtlCol="0">
            <a:spAutoFit/>
          </a:bodyPr>
          <a:lstStyle/>
          <a:p>
            <a:r>
              <a:rPr kumimoji="1" lang="en-US" altLang="ja-JP" sz="1200" dirty="0"/>
              <a:t>5</a:t>
            </a:r>
          </a:p>
        </p:txBody>
      </p:sp>
    </p:spTree>
    <p:extLst>
      <p:ext uri="{BB962C8B-B14F-4D97-AF65-F5344CB8AC3E}">
        <p14:creationId xmlns:p14="http://schemas.microsoft.com/office/powerpoint/2010/main" val="2256652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EA48127-41E9-4C0C-ACEC-1AD46C76BFB1}"/>
              </a:ext>
            </a:extLst>
          </p:cNvPr>
          <p:cNvSpPr/>
          <p:nvPr/>
        </p:nvSpPr>
        <p:spPr>
          <a:xfrm>
            <a:off x="529389" y="295844"/>
            <a:ext cx="6062480" cy="528459"/>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コンテンツ プレースホルダー 5">
            <a:extLst>
              <a:ext uri="{FF2B5EF4-FFF2-40B4-BE49-F238E27FC236}">
                <a16:creationId xmlns:a16="http://schemas.microsoft.com/office/drawing/2014/main" id="{E5158780-3CBA-4FFB-8C22-728B5E499417}"/>
              </a:ext>
            </a:extLst>
          </p:cNvPr>
          <p:cNvSpPr txBox="1">
            <a:spLocks/>
          </p:cNvSpPr>
          <p:nvPr/>
        </p:nvSpPr>
        <p:spPr>
          <a:xfrm>
            <a:off x="529389" y="405402"/>
            <a:ext cx="6062480" cy="36670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en-US" altLang="ja-JP" dirty="0"/>
              <a:t>(2)</a:t>
            </a:r>
            <a:r>
              <a:rPr lang="ja-JP" altLang="en-US" dirty="0"/>
              <a:t> </a:t>
            </a:r>
            <a:r>
              <a:rPr lang="en-US" altLang="ja-JP" dirty="0"/>
              <a:t>【Zoom】</a:t>
            </a:r>
            <a:r>
              <a:rPr lang="ja-JP" altLang="en-US" dirty="0"/>
              <a:t>を開き、ミーティングの予約をする</a:t>
            </a:r>
            <a:endParaRPr lang="en-US" altLang="ja-JP" dirty="0"/>
          </a:p>
        </p:txBody>
      </p:sp>
      <p:sp>
        <p:nvSpPr>
          <p:cNvPr id="4" name="矢印: 下 3">
            <a:extLst>
              <a:ext uri="{FF2B5EF4-FFF2-40B4-BE49-F238E27FC236}">
                <a16:creationId xmlns:a16="http://schemas.microsoft.com/office/drawing/2014/main" id="{20C06BF2-A7BB-4037-B6B0-48D250EDBA37}"/>
              </a:ext>
            </a:extLst>
          </p:cNvPr>
          <p:cNvSpPr/>
          <p:nvPr/>
        </p:nvSpPr>
        <p:spPr>
          <a:xfrm>
            <a:off x="709684" y="824303"/>
            <a:ext cx="300250" cy="89388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コンテンツ プレースホルダー 2">
            <a:extLst>
              <a:ext uri="{FF2B5EF4-FFF2-40B4-BE49-F238E27FC236}">
                <a16:creationId xmlns:a16="http://schemas.microsoft.com/office/drawing/2014/main" id="{369FD594-96DC-4173-BFB3-4DB5DF903B9D}"/>
              </a:ext>
            </a:extLst>
          </p:cNvPr>
          <p:cNvSpPr txBox="1">
            <a:spLocks/>
          </p:cNvSpPr>
          <p:nvPr/>
        </p:nvSpPr>
        <p:spPr>
          <a:xfrm>
            <a:off x="1178196" y="993769"/>
            <a:ext cx="5413673" cy="1173654"/>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dirty="0">
                <a:latin typeface="07やさしさゴシック手書き" panose="02000600000000000000" pitchFamily="50" charset="-128"/>
                <a:ea typeface="ＪＳゴシック" panose="020B0609000101010101" pitchFamily="49" charset="-128"/>
              </a:rPr>
              <a:t>①</a:t>
            </a:r>
            <a:r>
              <a:rPr lang="en-US" altLang="ja-JP" sz="1200" dirty="0">
                <a:latin typeface="07やさしさゴシック手書き" panose="02000600000000000000" pitchFamily="50" charset="-128"/>
                <a:ea typeface="ＪＳゴシック" panose="020B0609000101010101" pitchFamily="49" charset="-128"/>
              </a:rPr>
              <a:t>PC</a:t>
            </a:r>
            <a:r>
              <a:rPr lang="ja-JP" altLang="en-US" sz="1200" dirty="0">
                <a:latin typeface="07やさしさゴシック手書き" panose="02000600000000000000" pitchFamily="50" charset="-128"/>
                <a:ea typeface="ＪＳゴシック" panose="020B0609000101010101" pitchFamily="49" charset="-128"/>
              </a:rPr>
              <a:t>左下の　　　を押し、「</a:t>
            </a:r>
            <a:r>
              <a:rPr lang="en-US" altLang="ja-JP" sz="1200" dirty="0">
                <a:latin typeface="07やさしさゴシック手書き" panose="02000600000000000000" pitchFamily="50" charset="-128"/>
                <a:ea typeface="ＪＳゴシック" panose="020B0609000101010101" pitchFamily="49" charset="-128"/>
              </a:rPr>
              <a:t>Z</a:t>
            </a:r>
            <a:r>
              <a:rPr lang="ja-JP" altLang="en-US" sz="1200" dirty="0">
                <a:latin typeface="07やさしさゴシック手書き" panose="02000600000000000000" pitchFamily="50" charset="-128"/>
                <a:ea typeface="ＪＳゴシック" panose="020B0609000101010101" pitchFamily="49" charset="-128"/>
              </a:rPr>
              <a:t>」の部分に「</a:t>
            </a:r>
            <a:r>
              <a:rPr lang="en-US" altLang="ja-JP" sz="1200" dirty="0">
                <a:latin typeface="07やさしさゴシック手書き" panose="02000600000000000000" pitchFamily="50" charset="-128"/>
                <a:ea typeface="ＪＳゴシック" panose="020B0609000101010101" pitchFamily="49" charset="-128"/>
              </a:rPr>
              <a:t>Zoom</a:t>
            </a:r>
            <a:r>
              <a:rPr lang="ja-JP" altLang="en-US" sz="1200" dirty="0">
                <a:latin typeface="07やさしさゴシック手書き" panose="02000600000000000000" pitchFamily="50" charset="-128"/>
                <a:ea typeface="ＪＳゴシック" panose="020B0609000101010101" pitchFamily="49" charset="-128"/>
              </a:rPr>
              <a:t>」と表示されたら　　　　　　「　　</a:t>
            </a:r>
            <a:r>
              <a:rPr lang="en-US" altLang="ja-JP" sz="1200" dirty="0">
                <a:latin typeface="07やさしさゴシック手書き" panose="02000600000000000000" pitchFamily="50" charset="-128"/>
                <a:ea typeface="ＪＳゴシック" panose="020B0609000101010101" pitchFamily="49" charset="-128"/>
              </a:rPr>
              <a:t>Zoom</a:t>
            </a:r>
            <a:r>
              <a:rPr lang="ja-JP" altLang="en-US" sz="1200" dirty="0">
                <a:latin typeface="07やさしさゴシック手書き" panose="02000600000000000000" pitchFamily="50" charset="-128"/>
                <a:ea typeface="ＪＳゴシック" panose="020B0609000101010101" pitchFamily="49" charset="-128"/>
              </a:rPr>
              <a:t>」を押す。</a:t>
            </a:r>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➁登録した「メールアドレス」「パスワード」を入力し</a:t>
            </a:r>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　「サインイン」を押す。</a:t>
            </a:r>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p:txBody>
      </p:sp>
      <p:pic>
        <p:nvPicPr>
          <p:cNvPr id="5" name="図 4">
            <a:extLst>
              <a:ext uri="{FF2B5EF4-FFF2-40B4-BE49-F238E27FC236}">
                <a16:creationId xmlns:a16="http://schemas.microsoft.com/office/drawing/2014/main" id="{FA3D4862-38A4-4ADD-A623-0884868CD2C0}"/>
              </a:ext>
            </a:extLst>
          </p:cNvPr>
          <p:cNvPicPr>
            <a:picLocks noChangeAspect="1"/>
          </p:cNvPicPr>
          <p:nvPr/>
        </p:nvPicPr>
        <p:blipFill>
          <a:blip r:embed="rId2"/>
          <a:stretch>
            <a:fillRect/>
          </a:stretch>
        </p:blipFill>
        <p:spPr>
          <a:xfrm>
            <a:off x="1478492" y="1189454"/>
            <a:ext cx="181383" cy="177743"/>
          </a:xfrm>
          <a:prstGeom prst="rect">
            <a:avLst/>
          </a:prstGeom>
        </p:spPr>
      </p:pic>
      <p:sp>
        <p:nvSpPr>
          <p:cNvPr id="8" name="楕円 7">
            <a:extLst>
              <a:ext uri="{FF2B5EF4-FFF2-40B4-BE49-F238E27FC236}">
                <a16:creationId xmlns:a16="http://schemas.microsoft.com/office/drawing/2014/main" id="{00563BA9-5DEE-4BAE-B8C4-C455D0FD63FE}"/>
              </a:ext>
            </a:extLst>
          </p:cNvPr>
          <p:cNvSpPr/>
          <p:nvPr/>
        </p:nvSpPr>
        <p:spPr>
          <a:xfrm>
            <a:off x="5207537" y="2504332"/>
            <a:ext cx="854597" cy="85459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E696710-2336-4996-AA1F-220602C32383}"/>
              </a:ext>
            </a:extLst>
          </p:cNvPr>
          <p:cNvSpPr txBox="1"/>
          <p:nvPr/>
        </p:nvSpPr>
        <p:spPr>
          <a:xfrm>
            <a:off x="6373504" y="9526137"/>
            <a:ext cx="300372" cy="276999"/>
          </a:xfrm>
          <a:prstGeom prst="rect">
            <a:avLst/>
          </a:prstGeom>
          <a:noFill/>
        </p:spPr>
        <p:txBody>
          <a:bodyPr wrap="square" rtlCol="0">
            <a:spAutoFit/>
          </a:bodyPr>
          <a:lstStyle/>
          <a:p>
            <a:r>
              <a:rPr kumimoji="1" lang="en-US" altLang="ja-JP" sz="1200" dirty="0"/>
              <a:t>6</a:t>
            </a:r>
          </a:p>
        </p:txBody>
      </p:sp>
      <p:pic>
        <p:nvPicPr>
          <p:cNvPr id="45" name="図 44">
            <a:extLst>
              <a:ext uri="{FF2B5EF4-FFF2-40B4-BE49-F238E27FC236}">
                <a16:creationId xmlns:a16="http://schemas.microsoft.com/office/drawing/2014/main" id="{E869B8EB-5499-40C4-9095-154790A04DC9}"/>
              </a:ext>
            </a:extLst>
          </p:cNvPr>
          <p:cNvPicPr>
            <a:picLocks noChangeAspect="1"/>
          </p:cNvPicPr>
          <p:nvPr/>
        </p:nvPicPr>
        <p:blipFill rotWithShape="1">
          <a:blip r:embed="rId3"/>
          <a:srcRect l="55" t="95013" r="96311" b="852"/>
          <a:stretch/>
        </p:blipFill>
        <p:spPr>
          <a:xfrm>
            <a:off x="2120482" y="913673"/>
            <a:ext cx="428039" cy="254133"/>
          </a:xfrm>
          <a:prstGeom prst="rect">
            <a:avLst/>
          </a:prstGeom>
        </p:spPr>
      </p:pic>
      <p:pic>
        <p:nvPicPr>
          <p:cNvPr id="6" name="図 5">
            <a:extLst>
              <a:ext uri="{FF2B5EF4-FFF2-40B4-BE49-F238E27FC236}">
                <a16:creationId xmlns:a16="http://schemas.microsoft.com/office/drawing/2014/main" id="{BEC747E6-3547-4B3B-AEC7-1897384B277C}"/>
              </a:ext>
            </a:extLst>
          </p:cNvPr>
          <p:cNvPicPr>
            <a:picLocks noChangeAspect="1"/>
          </p:cNvPicPr>
          <p:nvPr/>
        </p:nvPicPr>
        <p:blipFill rotWithShape="1">
          <a:blip r:embed="rId4"/>
          <a:srcRect l="27134" t="16765" r="26794" b="23044"/>
          <a:stretch/>
        </p:blipFill>
        <p:spPr>
          <a:xfrm>
            <a:off x="1331750" y="2098901"/>
            <a:ext cx="5090714" cy="3739217"/>
          </a:xfrm>
          <a:prstGeom prst="rect">
            <a:avLst/>
          </a:prstGeom>
          <a:ln>
            <a:solidFill>
              <a:schemeClr val="accent1"/>
            </a:solidFill>
          </a:ln>
        </p:spPr>
      </p:pic>
      <p:sp>
        <p:nvSpPr>
          <p:cNvPr id="39" name="四角形: 角を丸くする 38">
            <a:extLst>
              <a:ext uri="{FF2B5EF4-FFF2-40B4-BE49-F238E27FC236}">
                <a16:creationId xmlns:a16="http://schemas.microsoft.com/office/drawing/2014/main" id="{E1094D8F-D94F-4F7B-ACDC-85504A8B2726}"/>
              </a:ext>
            </a:extLst>
          </p:cNvPr>
          <p:cNvSpPr/>
          <p:nvPr/>
        </p:nvSpPr>
        <p:spPr>
          <a:xfrm>
            <a:off x="2674693" y="2899127"/>
            <a:ext cx="2388626" cy="85459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四角形: 角を丸くする 45">
            <a:extLst>
              <a:ext uri="{FF2B5EF4-FFF2-40B4-BE49-F238E27FC236}">
                <a16:creationId xmlns:a16="http://schemas.microsoft.com/office/drawing/2014/main" id="{B8D9993D-78C5-4668-9BA2-8A4AF908F5DB}"/>
              </a:ext>
            </a:extLst>
          </p:cNvPr>
          <p:cNvSpPr/>
          <p:nvPr/>
        </p:nvSpPr>
        <p:spPr>
          <a:xfrm>
            <a:off x="3518373" y="4651951"/>
            <a:ext cx="1544946" cy="854597"/>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吹き出し: 四角形 46">
            <a:extLst>
              <a:ext uri="{FF2B5EF4-FFF2-40B4-BE49-F238E27FC236}">
                <a16:creationId xmlns:a16="http://schemas.microsoft.com/office/drawing/2014/main" id="{A0EE0545-2E59-4A5A-B9A7-D3166163DC8D}"/>
              </a:ext>
            </a:extLst>
          </p:cNvPr>
          <p:cNvSpPr/>
          <p:nvPr/>
        </p:nvSpPr>
        <p:spPr>
          <a:xfrm>
            <a:off x="1009934" y="4651951"/>
            <a:ext cx="1818347" cy="476339"/>
          </a:xfrm>
          <a:prstGeom prst="wedgeRectCallout">
            <a:avLst>
              <a:gd name="adj1" fmla="val 96911"/>
              <a:gd name="adj2" fmla="val 27749"/>
            </a:avLst>
          </a:prstGeom>
          <a:solidFill>
            <a:schemeClr val="accent4">
              <a:lumMod val="60000"/>
              <a:lumOff val="4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200" dirty="0"/>
              <a:t>Gmail</a:t>
            </a:r>
            <a:r>
              <a:rPr kumimoji="1" lang="ja-JP" altLang="en-US" sz="1200" dirty="0"/>
              <a:t>、</a:t>
            </a:r>
            <a:r>
              <a:rPr kumimoji="1" lang="en-US" altLang="ja-JP" sz="1200" dirty="0"/>
              <a:t>Facebook</a:t>
            </a:r>
            <a:r>
              <a:rPr kumimoji="1" lang="ja-JP" altLang="en-US" sz="1200" dirty="0"/>
              <a:t>で登録した方はこちらから</a:t>
            </a:r>
          </a:p>
        </p:txBody>
      </p:sp>
      <p:sp>
        <p:nvSpPr>
          <p:cNvPr id="48" name="コンテンツ プレースホルダー 2">
            <a:extLst>
              <a:ext uri="{FF2B5EF4-FFF2-40B4-BE49-F238E27FC236}">
                <a16:creationId xmlns:a16="http://schemas.microsoft.com/office/drawing/2014/main" id="{6EC92603-D4A5-4078-9AAD-D726A512BFFF}"/>
              </a:ext>
            </a:extLst>
          </p:cNvPr>
          <p:cNvSpPr txBox="1">
            <a:spLocks/>
          </p:cNvSpPr>
          <p:nvPr/>
        </p:nvSpPr>
        <p:spPr>
          <a:xfrm>
            <a:off x="833841" y="2740808"/>
            <a:ext cx="1696634" cy="42414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100000"/>
              </a:lnSpc>
            </a:pPr>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p:txBody>
      </p:sp>
      <p:sp>
        <p:nvSpPr>
          <p:cNvPr id="49" name="コンテンツ プレースホルダー 2">
            <a:extLst>
              <a:ext uri="{FF2B5EF4-FFF2-40B4-BE49-F238E27FC236}">
                <a16:creationId xmlns:a16="http://schemas.microsoft.com/office/drawing/2014/main" id="{0A649115-64AC-4E44-9563-0E5C09BF9242}"/>
              </a:ext>
            </a:extLst>
          </p:cNvPr>
          <p:cNvSpPr txBox="1">
            <a:spLocks/>
          </p:cNvSpPr>
          <p:nvPr/>
        </p:nvSpPr>
        <p:spPr>
          <a:xfrm>
            <a:off x="2060160" y="2638833"/>
            <a:ext cx="638176" cy="366703"/>
          </a:xfrm>
          <a:prstGeom prst="rect">
            <a:avLst/>
          </a:prstGeom>
        </p:spPr>
        <p:txBody>
          <a:bodyPr vert="eaVert"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50000"/>
              </a:lnSpc>
            </a:pPr>
            <a:r>
              <a:rPr lang="ja-JP" altLang="en-US" b="1" dirty="0">
                <a:solidFill>
                  <a:srgbClr val="FF0000"/>
                </a:solidFill>
                <a:latin typeface="HGP創英角ｺﾞｼｯｸUB" panose="020B0900000000000000" pitchFamily="50" charset="-128"/>
                <a:ea typeface="HGP創英角ｺﾞｼｯｸUB" panose="020B0900000000000000" pitchFamily="50" charset="-128"/>
              </a:rPr>
              <a:t>➁</a:t>
            </a:r>
            <a:endParaRPr lang="en-US" altLang="ja-JP" b="1"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50" name="四角形: 角を丸くする 49">
            <a:extLst>
              <a:ext uri="{FF2B5EF4-FFF2-40B4-BE49-F238E27FC236}">
                <a16:creationId xmlns:a16="http://schemas.microsoft.com/office/drawing/2014/main" id="{1802528F-D8FE-4E1D-826C-EBAB676AA1C9}"/>
              </a:ext>
            </a:extLst>
          </p:cNvPr>
          <p:cNvSpPr/>
          <p:nvPr/>
        </p:nvSpPr>
        <p:spPr>
          <a:xfrm>
            <a:off x="3442648" y="3780433"/>
            <a:ext cx="883694" cy="28946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吹き出し: 四角形 50">
            <a:extLst>
              <a:ext uri="{FF2B5EF4-FFF2-40B4-BE49-F238E27FC236}">
                <a16:creationId xmlns:a16="http://schemas.microsoft.com/office/drawing/2014/main" id="{9D28FE43-FE64-4830-B763-53685C9067A1}"/>
              </a:ext>
            </a:extLst>
          </p:cNvPr>
          <p:cNvSpPr/>
          <p:nvPr/>
        </p:nvSpPr>
        <p:spPr>
          <a:xfrm>
            <a:off x="1015013" y="3302158"/>
            <a:ext cx="1414431" cy="973591"/>
          </a:xfrm>
          <a:prstGeom prst="wedgeRectCallout">
            <a:avLst>
              <a:gd name="adj1" fmla="val 127351"/>
              <a:gd name="adj2" fmla="val 13792"/>
            </a:avLst>
          </a:prstGeom>
          <a:solidFill>
            <a:schemeClr val="accent4">
              <a:lumMod val="60000"/>
              <a:lumOff val="4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200" dirty="0"/>
              <a:t>メールアドレス・パスワードを入力すると青くなります</a:t>
            </a:r>
          </a:p>
        </p:txBody>
      </p:sp>
      <p:sp>
        <p:nvSpPr>
          <p:cNvPr id="52" name="コンテンツ プレースホルダー 2">
            <a:extLst>
              <a:ext uri="{FF2B5EF4-FFF2-40B4-BE49-F238E27FC236}">
                <a16:creationId xmlns:a16="http://schemas.microsoft.com/office/drawing/2014/main" id="{9C4C2D36-171F-4083-901D-244903A927AD}"/>
              </a:ext>
            </a:extLst>
          </p:cNvPr>
          <p:cNvSpPr txBox="1">
            <a:spLocks/>
          </p:cNvSpPr>
          <p:nvPr/>
        </p:nvSpPr>
        <p:spPr>
          <a:xfrm>
            <a:off x="1178196" y="6098412"/>
            <a:ext cx="5667771" cy="351891"/>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dirty="0">
                <a:latin typeface="07やさしさゴシック手書き" panose="02000600000000000000" pitchFamily="50" charset="-128"/>
                <a:ea typeface="ＪＳゴシック" panose="020B0609000101010101" pitchFamily="49" charset="-128"/>
              </a:rPr>
              <a:t>③画面が下のようになったら「スケジュール」を押す。</a:t>
            </a:r>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p:txBody>
      </p:sp>
      <p:grpSp>
        <p:nvGrpSpPr>
          <p:cNvPr id="53" name="グループ化 52">
            <a:extLst>
              <a:ext uri="{FF2B5EF4-FFF2-40B4-BE49-F238E27FC236}">
                <a16:creationId xmlns:a16="http://schemas.microsoft.com/office/drawing/2014/main" id="{0E2835D8-3EEE-4DB7-BC96-9ADAD9C63C5C}"/>
              </a:ext>
            </a:extLst>
          </p:cNvPr>
          <p:cNvGrpSpPr/>
          <p:nvPr/>
        </p:nvGrpSpPr>
        <p:grpSpPr>
          <a:xfrm>
            <a:off x="953968" y="6418982"/>
            <a:ext cx="4743723" cy="2980516"/>
            <a:chOff x="953968" y="2409940"/>
            <a:chExt cx="4743723" cy="2980516"/>
          </a:xfrm>
        </p:grpSpPr>
        <p:sp>
          <p:nvSpPr>
            <p:cNvPr id="54" name="コンテンツ プレースホルダー 2">
              <a:extLst>
                <a:ext uri="{FF2B5EF4-FFF2-40B4-BE49-F238E27FC236}">
                  <a16:creationId xmlns:a16="http://schemas.microsoft.com/office/drawing/2014/main" id="{4E77DBC6-4F39-430E-B8AD-FDAAA0F03BC6}"/>
                </a:ext>
              </a:extLst>
            </p:cNvPr>
            <p:cNvSpPr txBox="1">
              <a:spLocks/>
            </p:cNvSpPr>
            <p:nvPr/>
          </p:nvSpPr>
          <p:spPr>
            <a:xfrm>
              <a:off x="953968" y="4386811"/>
              <a:ext cx="638176" cy="366703"/>
            </a:xfrm>
            <a:prstGeom prst="rect">
              <a:avLst/>
            </a:prstGeom>
          </p:spPr>
          <p:txBody>
            <a:bodyPr vert="eaVert"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50000"/>
                </a:lnSpc>
              </a:pPr>
              <a:r>
                <a:rPr lang="ja-JP" altLang="en-US" b="1" dirty="0">
                  <a:solidFill>
                    <a:srgbClr val="FF0000"/>
                  </a:solidFill>
                  <a:latin typeface="HGP創英角ｺﾞｼｯｸUB" panose="020B0900000000000000" pitchFamily="50" charset="-128"/>
                  <a:ea typeface="HGP創英角ｺﾞｼｯｸUB" panose="020B0900000000000000" pitchFamily="50" charset="-128"/>
                </a:rPr>
                <a:t>③</a:t>
              </a:r>
              <a:endParaRPr lang="en-US" altLang="ja-JP" b="1" dirty="0">
                <a:solidFill>
                  <a:srgbClr val="FF0000"/>
                </a:solidFill>
                <a:latin typeface="HGP創英角ｺﾞｼｯｸUB" panose="020B0900000000000000" pitchFamily="50" charset="-128"/>
                <a:ea typeface="HGP創英角ｺﾞｼｯｸUB" panose="020B0900000000000000" pitchFamily="50" charset="-128"/>
              </a:endParaRPr>
            </a:p>
          </p:txBody>
        </p:sp>
        <p:pic>
          <p:nvPicPr>
            <p:cNvPr id="55" name="図 54">
              <a:extLst>
                <a:ext uri="{FF2B5EF4-FFF2-40B4-BE49-F238E27FC236}">
                  <a16:creationId xmlns:a16="http://schemas.microsoft.com/office/drawing/2014/main" id="{1536CEDC-BE82-4EAD-8367-EBBFED8FB3FC}"/>
                </a:ext>
              </a:extLst>
            </p:cNvPr>
            <p:cNvPicPr>
              <a:picLocks noChangeAspect="1"/>
            </p:cNvPicPr>
            <p:nvPr/>
          </p:nvPicPr>
          <p:blipFill rotWithShape="1">
            <a:blip r:embed="rId5"/>
            <a:srcRect l="6874" t="3698" r="40327" b="27787"/>
            <a:stretch/>
          </p:blipFill>
          <p:spPr>
            <a:xfrm>
              <a:off x="1612378" y="2409940"/>
              <a:ext cx="4085313" cy="2980516"/>
            </a:xfrm>
            <a:prstGeom prst="rect">
              <a:avLst/>
            </a:prstGeom>
            <a:ln>
              <a:solidFill>
                <a:schemeClr val="accent1"/>
              </a:solidFill>
            </a:ln>
          </p:spPr>
        </p:pic>
        <p:sp>
          <p:nvSpPr>
            <p:cNvPr id="56" name="楕円 55">
              <a:extLst>
                <a:ext uri="{FF2B5EF4-FFF2-40B4-BE49-F238E27FC236}">
                  <a16:creationId xmlns:a16="http://schemas.microsoft.com/office/drawing/2014/main" id="{FF4D2C00-6469-4D81-B041-5355D6898D9B}"/>
                </a:ext>
              </a:extLst>
            </p:cNvPr>
            <p:cNvSpPr/>
            <p:nvPr/>
          </p:nvSpPr>
          <p:spPr>
            <a:xfrm>
              <a:off x="1536178" y="4476237"/>
              <a:ext cx="854597" cy="85459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7" name="四角形: 角を丸くする 56">
            <a:extLst>
              <a:ext uri="{FF2B5EF4-FFF2-40B4-BE49-F238E27FC236}">
                <a16:creationId xmlns:a16="http://schemas.microsoft.com/office/drawing/2014/main" id="{10BE3A2A-D3AE-43F3-A038-DF0061B7FDE6}"/>
              </a:ext>
            </a:extLst>
          </p:cNvPr>
          <p:cNvSpPr/>
          <p:nvPr/>
        </p:nvSpPr>
        <p:spPr>
          <a:xfrm>
            <a:off x="5434894" y="6569358"/>
            <a:ext cx="199941" cy="1908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3561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EA48127-41E9-4C0C-ACEC-1AD46C76BFB1}"/>
              </a:ext>
            </a:extLst>
          </p:cNvPr>
          <p:cNvSpPr/>
          <p:nvPr/>
        </p:nvSpPr>
        <p:spPr>
          <a:xfrm>
            <a:off x="529389" y="295844"/>
            <a:ext cx="6062480" cy="528459"/>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コンテンツ プレースホルダー 5">
            <a:extLst>
              <a:ext uri="{FF2B5EF4-FFF2-40B4-BE49-F238E27FC236}">
                <a16:creationId xmlns:a16="http://schemas.microsoft.com/office/drawing/2014/main" id="{E5158780-3CBA-4FFB-8C22-728B5E499417}"/>
              </a:ext>
            </a:extLst>
          </p:cNvPr>
          <p:cNvSpPr txBox="1">
            <a:spLocks/>
          </p:cNvSpPr>
          <p:nvPr/>
        </p:nvSpPr>
        <p:spPr>
          <a:xfrm>
            <a:off x="529389" y="405402"/>
            <a:ext cx="6062480" cy="36670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en-US" altLang="ja-JP" dirty="0"/>
              <a:t>(2)</a:t>
            </a:r>
            <a:r>
              <a:rPr lang="ja-JP" altLang="en-US" dirty="0"/>
              <a:t> </a:t>
            </a:r>
            <a:r>
              <a:rPr lang="en-US" altLang="ja-JP" dirty="0"/>
              <a:t>【Zoom】</a:t>
            </a:r>
            <a:r>
              <a:rPr lang="ja-JP" altLang="en-US" dirty="0"/>
              <a:t>を開き、ミーティングの予約をする</a:t>
            </a:r>
            <a:endParaRPr lang="en-US" altLang="ja-JP" dirty="0"/>
          </a:p>
        </p:txBody>
      </p:sp>
      <p:sp>
        <p:nvSpPr>
          <p:cNvPr id="4" name="矢印: 下 3">
            <a:extLst>
              <a:ext uri="{FF2B5EF4-FFF2-40B4-BE49-F238E27FC236}">
                <a16:creationId xmlns:a16="http://schemas.microsoft.com/office/drawing/2014/main" id="{20C06BF2-A7BB-4037-B6B0-48D250EDBA37}"/>
              </a:ext>
            </a:extLst>
          </p:cNvPr>
          <p:cNvSpPr/>
          <p:nvPr/>
        </p:nvSpPr>
        <p:spPr>
          <a:xfrm>
            <a:off x="709684" y="824303"/>
            <a:ext cx="300250" cy="89388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F0E3D67C-AB9A-4FA9-8F33-066BEBD2A6AC}"/>
              </a:ext>
            </a:extLst>
          </p:cNvPr>
          <p:cNvPicPr>
            <a:picLocks noChangeAspect="1"/>
          </p:cNvPicPr>
          <p:nvPr/>
        </p:nvPicPr>
        <p:blipFill rotWithShape="1">
          <a:blip r:embed="rId2"/>
          <a:srcRect l="16919" r="39306" b="8499"/>
          <a:stretch/>
        </p:blipFill>
        <p:spPr>
          <a:xfrm>
            <a:off x="2136414" y="971153"/>
            <a:ext cx="4484995" cy="5270741"/>
          </a:xfrm>
          <a:prstGeom prst="rect">
            <a:avLst/>
          </a:prstGeom>
          <a:ln>
            <a:solidFill>
              <a:schemeClr val="accent5"/>
            </a:solidFill>
          </a:ln>
        </p:spPr>
      </p:pic>
      <p:sp>
        <p:nvSpPr>
          <p:cNvPr id="17" name="吹き出し: 四角形 16">
            <a:extLst>
              <a:ext uri="{FF2B5EF4-FFF2-40B4-BE49-F238E27FC236}">
                <a16:creationId xmlns:a16="http://schemas.microsoft.com/office/drawing/2014/main" id="{F0AC2E1B-A811-4E0C-90C7-9ADDA1A5038D}"/>
              </a:ext>
            </a:extLst>
          </p:cNvPr>
          <p:cNvSpPr/>
          <p:nvPr/>
        </p:nvSpPr>
        <p:spPr>
          <a:xfrm>
            <a:off x="5056667" y="1418773"/>
            <a:ext cx="1272200" cy="366703"/>
          </a:xfrm>
          <a:prstGeom prst="wedgeRectCallout">
            <a:avLst>
              <a:gd name="adj1" fmla="val -101692"/>
              <a:gd name="adj2" fmla="val 89745"/>
            </a:avLst>
          </a:prstGeom>
          <a:solidFill>
            <a:srgbClr val="FFCCFF"/>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 name="コンテンツ プレースホルダー 2">
            <a:extLst>
              <a:ext uri="{FF2B5EF4-FFF2-40B4-BE49-F238E27FC236}">
                <a16:creationId xmlns:a16="http://schemas.microsoft.com/office/drawing/2014/main" id="{AC43AD26-855F-4213-AD6A-3C1A9125B6EC}"/>
              </a:ext>
            </a:extLst>
          </p:cNvPr>
          <p:cNvSpPr txBox="1">
            <a:spLocks/>
          </p:cNvSpPr>
          <p:nvPr/>
        </p:nvSpPr>
        <p:spPr>
          <a:xfrm>
            <a:off x="5121196" y="1447341"/>
            <a:ext cx="1366672" cy="332449"/>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50000"/>
              </a:lnSpc>
            </a:pPr>
            <a:r>
              <a:rPr lang="ja-JP" altLang="en-US" sz="1100" dirty="0">
                <a:latin typeface="07やさしさゴシック手書き" panose="02000600000000000000" pitchFamily="50" charset="-128"/>
                <a:ea typeface="ＪＳゴシック" panose="020B0609000101010101" pitchFamily="49" charset="-128"/>
              </a:rPr>
              <a:t>自分の好きな</a:t>
            </a:r>
            <a:endParaRPr lang="en-US" altLang="ja-JP" sz="1100" dirty="0">
              <a:latin typeface="07やさしさゴシック手書き" panose="02000600000000000000" pitchFamily="50" charset="-128"/>
              <a:ea typeface="ＪＳゴシック" panose="020B0609000101010101" pitchFamily="49" charset="-128"/>
            </a:endParaRPr>
          </a:p>
          <a:p>
            <a:pPr algn="l">
              <a:lnSpc>
                <a:spcPct val="50000"/>
              </a:lnSpc>
            </a:pPr>
            <a:r>
              <a:rPr lang="ja-JP" altLang="en-US" sz="1100" dirty="0">
                <a:latin typeface="07やさしさゴシック手書き" panose="02000600000000000000" pitchFamily="50" charset="-128"/>
                <a:ea typeface="ＪＳゴシック" panose="020B0609000101010101" pitchFamily="49" charset="-128"/>
              </a:rPr>
              <a:t>タイトルも</a:t>
            </a:r>
            <a:r>
              <a:rPr lang="en-US" altLang="ja-JP" sz="1100" dirty="0">
                <a:latin typeface="07やさしさゴシック手書き" panose="02000600000000000000" pitchFamily="50" charset="-128"/>
                <a:ea typeface="ＪＳゴシック" panose="020B0609000101010101" pitchFamily="49" charset="-128"/>
              </a:rPr>
              <a:t>OK</a:t>
            </a:r>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p:txBody>
      </p:sp>
      <p:sp>
        <p:nvSpPr>
          <p:cNvPr id="37" name="四角形: 角を丸くする 36">
            <a:extLst>
              <a:ext uri="{FF2B5EF4-FFF2-40B4-BE49-F238E27FC236}">
                <a16:creationId xmlns:a16="http://schemas.microsoft.com/office/drawing/2014/main" id="{9926F4A0-07E1-4350-8FBF-C583BA1B9684}"/>
              </a:ext>
            </a:extLst>
          </p:cNvPr>
          <p:cNvSpPr/>
          <p:nvPr/>
        </p:nvSpPr>
        <p:spPr>
          <a:xfrm>
            <a:off x="2270837" y="2214054"/>
            <a:ext cx="3877479" cy="20707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吹き出し: 四角形 33">
            <a:extLst>
              <a:ext uri="{FF2B5EF4-FFF2-40B4-BE49-F238E27FC236}">
                <a16:creationId xmlns:a16="http://schemas.microsoft.com/office/drawing/2014/main" id="{12E47896-952A-432E-8C76-C9142DAC8B4B}"/>
              </a:ext>
            </a:extLst>
          </p:cNvPr>
          <p:cNvSpPr/>
          <p:nvPr/>
        </p:nvSpPr>
        <p:spPr>
          <a:xfrm>
            <a:off x="528585" y="1782659"/>
            <a:ext cx="1599848" cy="676435"/>
          </a:xfrm>
          <a:prstGeom prst="wedgeRectCallout">
            <a:avLst>
              <a:gd name="adj1" fmla="val 60398"/>
              <a:gd name="adj2" fmla="val 29970"/>
            </a:avLst>
          </a:prstGeom>
          <a:solidFill>
            <a:schemeClr val="accent4">
              <a:lumMod val="60000"/>
              <a:lumOff val="4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3" name="コンテンツ プレースホルダー 2">
            <a:extLst>
              <a:ext uri="{FF2B5EF4-FFF2-40B4-BE49-F238E27FC236}">
                <a16:creationId xmlns:a16="http://schemas.microsoft.com/office/drawing/2014/main" id="{01A6629E-7EC4-4599-857C-D716351A1405}"/>
              </a:ext>
            </a:extLst>
          </p:cNvPr>
          <p:cNvSpPr txBox="1">
            <a:spLocks/>
          </p:cNvSpPr>
          <p:nvPr/>
        </p:nvSpPr>
        <p:spPr>
          <a:xfrm>
            <a:off x="516010" y="1777707"/>
            <a:ext cx="1696634" cy="70873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100000"/>
              </a:lnSpc>
            </a:pPr>
            <a:r>
              <a:rPr lang="ja-JP" altLang="en-US" sz="1100" dirty="0">
                <a:latin typeface="07やさしさゴシック手書き" panose="02000600000000000000" pitchFamily="50" charset="-128"/>
                <a:ea typeface="ＪＳゴシック" panose="020B0609000101010101" pitchFamily="49" charset="-128"/>
              </a:rPr>
              <a:t>④開催日時を設定。</a:t>
            </a:r>
            <a:endParaRPr lang="en-US" altLang="ja-JP" sz="1100" dirty="0">
              <a:latin typeface="07やさしさゴシック手書き" panose="02000600000000000000" pitchFamily="50" charset="-128"/>
              <a:ea typeface="ＪＳゴシック" panose="020B0609000101010101" pitchFamily="49" charset="-128"/>
            </a:endParaRPr>
          </a:p>
          <a:p>
            <a:pPr algn="l">
              <a:lnSpc>
                <a:spcPct val="100000"/>
              </a:lnSpc>
            </a:pPr>
            <a:r>
              <a:rPr lang="ja-JP" altLang="en-US" sz="1100" dirty="0">
                <a:latin typeface="07やさしさゴシック手書き" panose="02000600000000000000" pitchFamily="50" charset="-128"/>
                <a:ea typeface="ＪＳゴシック" panose="020B0609000101010101" pitchFamily="49" charset="-128"/>
              </a:rPr>
              <a:t>無料版の場合「持続　　　　　　　　　　　時間」は入力不要。</a:t>
            </a:r>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p:txBody>
      </p:sp>
      <p:sp>
        <p:nvSpPr>
          <p:cNvPr id="38" name="四角形: 角を丸くする 37">
            <a:extLst>
              <a:ext uri="{FF2B5EF4-FFF2-40B4-BE49-F238E27FC236}">
                <a16:creationId xmlns:a16="http://schemas.microsoft.com/office/drawing/2014/main" id="{018B9255-6CF8-43AE-AD64-48F06AE5F415}"/>
              </a:ext>
            </a:extLst>
          </p:cNvPr>
          <p:cNvSpPr/>
          <p:nvPr/>
        </p:nvSpPr>
        <p:spPr>
          <a:xfrm>
            <a:off x="2278818" y="3249213"/>
            <a:ext cx="1033010" cy="20707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吹き出し: 四角形 34">
            <a:extLst>
              <a:ext uri="{FF2B5EF4-FFF2-40B4-BE49-F238E27FC236}">
                <a16:creationId xmlns:a16="http://schemas.microsoft.com/office/drawing/2014/main" id="{2337814D-DF3F-40EF-974B-E05F38D4AC94}"/>
              </a:ext>
            </a:extLst>
          </p:cNvPr>
          <p:cNvSpPr/>
          <p:nvPr/>
        </p:nvSpPr>
        <p:spPr>
          <a:xfrm>
            <a:off x="516010" y="3237836"/>
            <a:ext cx="1599848" cy="471273"/>
          </a:xfrm>
          <a:prstGeom prst="wedgeRectCallout">
            <a:avLst>
              <a:gd name="adj1" fmla="val 59721"/>
              <a:gd name="adj2" fmla="val -32408"/>
            </a:avLst>
          </a:prstGeom>
          <a:solidFill>
            <a:schemeClr val="accent4">
              <a:lumMod val="60000"/>
              <a:lumOff val="4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36" name="コンテンツ プレースホルダー 2">
            <a:extLst>
              <a:ext uri="{FF2B5EF4-FFF2-40B4-BE49-F238E27FC236}">
                <a16:creationId xmlns:a16="http://schemas.microsoft.com/office/drawing/2014/main" id="{BE2379F2-71A5-47BD-BC8C-2B5D97E4F96E}"/>
              </a:ext>
            </a:extLst>
          </p:cNvPr>
          <p:cNvSpPr txBox="1">
            <a:spLocks/>
          </p:cNvSpPr>
          <p:nvPr/>
        </p:nvSpPr>
        <p:spPr>
          <a:xfrm>
            <a:off x="574203" y="3304051"/>
            <a:ext cx="1696634" cy="332449"/>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100" dirty="0">
                <a:latin typeface="07やさしさゴシック手書き" panose="02000600000000000000" pitchFamily="50" charset="-128"/>
                <a:ea typeface="ＪＳゴシック" panose="020B0609000101010101" pitchFamily="49" charset="-128"/>
              </a:rPr>
              <a:t>➄「自動的に生成」を押す。</a:t>
            </a:r>
            <a:endParaRPr lang="en-US" altLang="ja-JP" sz="11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p:txBody>
      </p:sp>
      <p:sp>
        <p:nvSpPr>
          <p:cNvPr id="39" name="四角形: 角を丸くする 38">
            <a:extLst>
              <a:ext uri="{FF2B5EF4-FFF2-40B4-BE49-F238E27FC236}">
                <a16:creationId xmlns:a16="http://schemas.microsoft.com/office/drawing/2014/main" id="{E1094D8F-D94F-4F7B-ACDC-85504A8B2726}"/>
              </a:ext>
            </a:extLst>
          </p:cNvPr>
          <p:cNvSpPr/>
          <p:nvPr/>
        </p:nvSpPr>
        <p:spPr>
          <a:xfrm>
            <a:off x="4929970" y="5882189"/>
            <a:ext cx="870329" cy="20707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吹き出し: 四角形 39">
            <a:extLst>
              <a:ext uri="{FF2B5EF4-FFF2-40B4-BE49-F238E27FC236}">
                <a16:creationId xmlns:a16="http://schemas.microsoft.com/office/drawing/2014/main" id="{4D277377-BBEE-404E-921C-F8A24287F1E5}"/>
              </a:ext>
            </a:extLst>
          </p:cNvPr>
          <p:cNvSpPr/>
          <p:nvPr/>
        </p:nvSpPr>
        <p:spPr>
          <a:xfrm>
            <a:off x="1992838" y="5882189"/>
            <a:ext cx="1361121" cy="248245"/>
          </a:xfrm>
          <a:prstGeom prst="wedgeRectCallout">
            <a:avLst>
              <a:gd name="adj1" fmla="val 162590"/>
              <a:gd name="adj2" fmla="val 2124"/>
            </a:avLst>
          </a:prstGeom>
          <a:solidFill>
            <a:schemeClr val="accent4">
              <a:lumMod val="60000"/>
              <a:lumOff val="4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1" name="コンテンツ プレースホルダー 2">
            <a:extLst>
              <a:ext uri="{FF2B5EF4-FFF2-40B4-BE49-F238E27FC236}">
                <a16:creationId xmlns:a16="http://schemas.microsoft.com/office/drawing/2014/main" id="{7E5573BC-F300-4914-A6F1-056C2D289542}"/>
              </a:ext>
            </a:extLst>
          </p:cNvPr>
          <p:cNvSpPr txBox="1">
            <a:spLocks/>
          </p:cNvSpPr>
          <p:nvPr/>
        </p:nvSpPr>
        <p:spPr>
          <a:xfrm>
            <a:off x="1977133" y="5903302"/>
            <a:ext cx="1696634" cy="332449"/>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100" dirty="0">
                <a:latin typeface="07やさしさゴシック手書き" panose="02000600000000000000" pitchFamily="50" charset="-128"/>
                <a:ea typeface="ＪＳゴシック" panose="020B0609000101010101" pitchFamily="49" charset="-128"/>
              </a:rPr>
              <a:t>⑧「保存」を押す。</a:t>
            </a:r>
            <a:endParaRPr lang="en-US" altLang="ja-JP" sz="11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p:txBody>
      </p:sp>
      <p:sp>
        <p:nvSpPr>
          <p:cNvPr id="42" name="正方形/長方形 41">
            <a:extLst>
              <a:ext uri="{FF2B5EF4-FFF2-40B4-BE49-F238E27FC236}">
                <a16:creationId xmlns:a16="http://schemas.microsoft.com/office/drawing/2014/main" id="{F072014D-4ACB-484D-81BC-E195D77BFB13}"/>
              </a:ext>
            </a:extLst>
          </p:cNvPr>
          <p:cNvSpPr/>
          <p:nvPr/>
        </p:nvSpPr>
        <p:spPr>
          <a:xfrm>
            <a:off x="4940505" y="3299465"/>
            <a:ext cx="523527" cy="1187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bg1"/>
                </a:solidFill>
              </a:rPr>
              <a:t>000 000 </a:t>
            </a:r>
          </a:p>
        </p:txBody>
      </p:sp>
      <p:sp>
        <p:nvSpPr>
          <p:cNvPr id="28" name="吹き出し: 四角形 27">
            <a:extLst>
              <a:ext uri="{FF2B5EF4-FFF2-40B4-BE49-F238E27FC236}">
                <a16:creationId xmlns:a16="http://schemas.microsoft.com/office/drawing/2014/main" id="{143C23FD-C465-4FE4-A9EB-09DACC8E0227}"/>
              </a:ext>
            </a:extLst>
          </p:cNvPr>
          <p:cNvSpPr/>
          <p:nvPr/>
        </p:nvSpPr>
        <p:spPr>
          <a:xfrm>
            <a:off x="549173" y="4693917"/>
            <a:ext cx="1599848" cy="566398"/>
          </a:xfrm>
          <a:prstGeom prst="wedgeRectCallout">
            <a:avLst>
              <a:gd name="adj1" fmla="val 59721"/>
              <a:gd name="adj2" fmla="val -32408"/>
            </a:avLst>
          </a:prstGeom>
          <a:solidFill>
            <a:schemeClr val="accent4">
              <a:lumMod val="60000"/>
              <a:lumOff val="4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32" name="コンテンツ プレースホルダー 2">
            <a:extLst>
              <a:ext uri="{FF2B5EF4-FFF2-40B4-BE49-F238E27FC236}">
                <a16:creationId xmlns:a16="http://schemas.microsoft.com/office/drawing/2014/main" id="{D408534B-6752-446D-B331-F9435E85C457}"/>
              </a:ext>
            </a:extLst>
          </p:cNvPr>
          <p:cNvSpPr txBox="1">
            <a:spLocks/>
          </p:cNvSpPr>
          <p:nvPr/>
        </p:nvSpPr>
        <p:spPr>
          <a:xfrm>
            <a:off x="570602" y="4719188"/>
            <a:ext cx="1696634" cy="576332"/>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100" dirty="0">
                <a:latin typeface="07やさしさゴシック手書き" panose="02000600000000000000" pitchFamily="50" charset="-128"/>
                <a:ea typeface="ＪＳゴシック" panose="020B0609000101010101" pitchFamily="49" charset="-128"/>
              </a:rPr>
              <a:t>➆入室したとき、ビデオをオンの状態で始める場合オンにする</a:t>
            </a:r>
            <a:endParaRPr lang="en-US" altLang="ja-JP" sz="1200" dirty="0">
              <a:latin typeface="07やさしさゴシック手書き" panose="02000600000000000000" pitchFamily="50" charset="-128"/>
              <a:ea typeface="ＪＳゴシック" panose="020B0609000101010101" pitchFamily="49" charset="-128"/>
            </a:endParaRPr>
          </a:p>
        </p:txBody>
      </p:sp>
      <p:sp>
        <p:nvSpPr>
          <p:cNvPr id="46" name="テキスト ボックス 45">
            <a:extLst>
              <a:ext uri="{FF2B5EF4-FFF2-40B4-BE49-F238E27FC236}">
                <a16:creationId xmlns:a16="http://schemas.microsoft.com/office/drawing/2014/main" id="{735C3C84-FAA7-4DB3-8C45-E4C92A97E674}"/>
              </a:ext>
            </a:extLst>
          </p:cNvPr>
          <p:cNvSpPr txBox="1"/>
          <p:nvPr/>
        </p:nvSpPr>
        <p:spPr>
          <a:xfrm>
            <a:off x="344179" y="9526137"/>
            <a:ext cx="300372" cy="276999"/>
          </a:xfrm>
          <a:prstGeom prst="rect">
            <a:avLst/>
          </a:prstGeom>
          <a:noFill/>
        </p:spPr>
        <p:txBody>
          <a:bodyPr wrap="square" rtlCol="0">
            <a:spAutoFit/>
          </a:bodyPr>
          <a:lstStyle/>
          <a:p>
            <a:r>
              <a:rPr kumimoji="1" lang="en-US" altLang="ja-JP" sz="1200" dirty="0"/>
              <a:t>7</a:t>
            </a:r>
          </a:p>
        </p:txBody>
      </p:sp>
      <p:sp>
        <p:nvSpPr>
          <p:cNvPr id="23" name="四角形: 角を丸くする 22">
            <a:extLst>
              <a:ext uri="{FF2B5EF4-FFF2-40B4-BE49-F238E27FC236}">
                <a16:creationId xmlns:a16="http://schemas.microsoft.com/office/drawing/2014/main" id="{CDC009BD-906C-44AE-AB75-6A6653FC0124}"/>
              </a:ext>
            </a:extLst>
          </p:cNvPr>
          <p:cNvSpPr/>
          <p:nvPr/>
        </p:nvSpPr>
        <p:spPr>
          <a:xfrm>
            <a:off x="1190229" y="6387966"/>
            <a:ext cx="5431179" cy="148211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solidFill>
                  <a:srgbClr val="002060"/>
                </a:solidFill>
              </a:rPr>
              <a:t>ミーティング</a:t>
            </a:r>
            <a:r>
              <a:rPr kumimoji="1" lang="en-US" altLang="ja-JP" sz="1200" b="1" dirty="0">
                <a:solidFill>
                  <a:srgbClr val="002060"/>
                </a:solidFill>
              </a:rPr>
              <a:t>ID</a:t>
            </a:r>
            <a:r>
              <a:rPr kumimoji="1" lang="ja-JP" altLang="en-US" sz="1200" b="1" dirty="0">
                <a:solidFill>
                  <a:srgbClr val="002060"/>
                </a:solidFill>
              </a:rPr>
              <a:t>「自動的に生成」と「個人ミーティング</a:t>
            </a:r>
            <a:r>
              <a:rPr kumimoji="1" lang="en-US" altLang="ja-JP" sz="1200" b="1" dirty="0">
                <a:solidFill>
                  <a:srgbClr val="002060"/>
                </a:solidFill>
              </a:rPr>
              <a:t>ID</a:t>
            </a:r>
            <a:r>
              <a:rPr kumimoji="1" lang="ja-JP" altLang="en-US" sz="1200" b="1" dirty="0">
                <a:solidFill>
                  <a:srgbClr val="002060"/>
                </a:solidFill>
              </a:rPr>
              <a:t>」の違いは？</a:t>
            </a:r>
            <a:endParaRPr kumimoji="1" lang="en-US" altLang="ja-JP" sz="1200" b="1" dirty="0">
              <a:solidFill>
                <a:srgbClr val="002060"/>
              </a:solidFill>
            </a:endParaRPr>
          </a:p>
          <a:p>
            <a:pPr algn="ctr"/>
            <a:endParaRPr kumimoji="1" lang="en-US" altLang="ja-JP" sz="1100" dirty="0"/>
          </a:p>
          <a:p>
            <a:r>
              <a:rPr kumimoji="1" lang="ja-JP" altLang="en-US" sz="1100" dirty="0"/>
              <a:t>■「自動的に生成」⇒ミーティングごとに自動で割り当てられる</a:t>
            </a:r>
            <a:r>
              <a:rPr kumimoji="1" lang="en-US" altLang="ja-JP" sz="1100" dirty="0"/>
              <a:t>ID</a:t>
            </a:r>
            <a:r>
              <a:rPr kumimoji="1" lang="ja-JP" altLang="en-US" sz="1100" dirty="0"/>
              <a:t>。　　　</a:t>
            </a:r>
            <a:endParaRPr kumimoji="1" lang="en-US" altLang="ja-JP" sz="1100" dirty="0"/>
          </a:p>
          <a:p>
            <a:r>
              <a:rPr kumimoji="1" lang="ja-JP" altLang="en-US" sz="1100" dirty="0"/>
              <a:t>■「個人ミーティング</a:t>
            </a:r>
            <a:r>
              <a:rPr kumimoji="1" lang="en-US" altLang="ja-JP" sz="1100" dirty="0"/>
              <a:t>ID</a:t>
            </a:r>
            <a:r>
              <a:rPr kumimoji="1" lang="ja-JP" altLang="en-US" sz="1100" dirty="0"/>
              <a:t>」⇒個人に割り当てられているミーティング</a:t>
            </a:r>
            <a:r>
              <a:rPr kumimoji="1" lang="en-US" altLang="ja-JP" sz="1100" dirty="0"/>
              <a:t>ID</a:t>
            </a:r>
            <a:r>
              <a:rPr kumimoji="1" lang="ja-JP" altLang="en-US" sz="1100" dirty="0"/>
              <a:t>。</a:t>
            </a:r>
            <a:endParaRPr kumimoji="1" lang="en-US" altLang="ja-JP" sz="1100" dirty="0"/>
          </a:p>
          <a:p>
            <a:endParaRPr kumimoji="1" lang="en-US" altLang="ja-JP" sz="1100" dirty="0"/>
          </a:p>
          <a:p>
            <a:r>
              <a:rPr kumimoji="1" lang="en-US" altLang="ja-JP" sz="1100" dirty="0"/>
              <a:t>※</a:t>
            </a:r>
            <a:r>
              <a:rPr kumimoji="1" lang="ja-JP" altLang="en-US" sz="1100" dirty="0"/>
              <a:t>パーソナルミーティングルームは、常に同じミーティング</a:t>
            </a:r>
            <a:r>
              <a:rPr kumimoji="1" lang="en-US" altLang="ja-JP" sz="1100" dirty="0"/>
              <a:t>ID</a:t>
            </a:r>
            <a:r>
              <a:rPr kumimoji="1" lang="ja-JP" altLang="en-US" sz="1100" dirty="0"/>
              <a:t>およびパーソナルリンクでアクセスできるため、連続するミーティングや、定期的に会わない人とのミーティングには使用すべきではありません。（引用：</a:t>
            </a:r>
            <a:r>
              <a:rPr kumimoji="1" lang="en-US" altLang="ja-JP" sz="1100" dirty="0"/>
              <a:t>Zoom</a:t>
            </a:r>
            <a:r>
              <a:rPr kumimoji="1" lang="ja-JP" altLang="en-US" sz="1100" dirty="0"/>
              <a:t>サポートページ）</a:t>
            </a:r>
            <a:endParaRPr kumimoji="1" lang="en-US" altLang="ja-JP" sz="1100" dirty="0"/>
          </a:p>
        </p:txBody>
      </p:sp>
      <p:sp>
        <p:nvSpPr>
          <p:cNvPr id="25" name="四角形: 角を丸くする 24">
            <a:extLst>
              <a:ext uri="{FF2B5EF4-FFF2-40B4-BE49-F238E27FC236}">
                <a16:creationId xmlns:a16="http://schemas.microsoft.com/office/drawing/2014/main" id="{3CF8DB74-B9D1-45CF-96D9-58470AD465EE}"/>
              </a:ext>
            </a:extLst>
          </p:cNvPr>
          <p:cNvSpPr/>
          <p:nvPr/>
        </p:nvSpPr>
        <p:spPr>
          <a:xfrm>
            <a:off x="1190229" y="7954052"/>
            <a:ext cx="5431179" cy="1514954"/>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200" b="1" dirty="0">
                <a:solidFill>
                  <a:srgbClr val="002060"/>
                </a:solidFill>
              </a:rPr>
              <a:t>「セキュリティ」はどう選択すれば良い？</a:t>
            </a:r>
            <a:endParaRPr kumimoji="1" lang="en-US" altLang="ja-JP" sz="1200" b="1" dirty="0">
              <a:solidFill>
                <a:srgbClr val="002060"/>
              </a:solidFill>
            </a:endParaRPr>
          </a:p>
          <a:p>
            <a:pPr algn="ctr"/>
            <a:endParaRPr kumimoji="1" lang="en-US" altLang="ja-JP" sz="1100" dirty="0"/>
          </a:p>
          <a:p>
            <a:r>
              <a:rPr kumimoji="1" lang="ja-JP" altLang="en-US" sz="1100" dirty="0"/>
              <a:t>■パスコード⇒招待リンクまたはパスコードを持っているユーザーだけが</a:t>
            </a:r>
            <a:endParaRPr kumimoji="1" lang="en-US" altLang="ja-JP" sz="1100" dirty="0"/>
          </a:p>
          <a:p>
            <a:r>
              <a:rPr kumimoji="1" lang="ja-JP" altLang="en-US" sz="1100" dirty="0"/>
              <a:t>　　　　　　　ミーティングに参加できます。</a:t>
            </a:r>
            <a:endParaRPr kumimoji="1" lang="en-US" altLang="ja-JP" sz="1100" dirty="0"/>
          </a:p>
          <a:p>
            <a:r>
              <a:rPr kumimoji="1" lang="ja-JP" altLang="en-US" sz="1100" dirty="0"/>
              <a:t>■待機室⇒ホストに許可されたユーザーだけがミーティングに参加できます。</a:t>
            </a:r>
            <a:endParaRPr kumimoji="1" lang="en-US" altLang="ja-JP" sz="1100" dirty="0"/>
          </a:p>
          <a:p>
            <a:r>
              <a:rPr kumimoji="1" lang="ja-JP" altLang="en-US" sz="1100" dirty="0"/>
              <a:t>　　　　　（ホストはミーティング時にゲストの入室を「許可」しなければい　　</a:t>
            </a:r>
            <a:endParaRPr kumimoji="1" lang="en-US" altLang="ja-JP" sz="1100" dirty="0"/>
          </a:p>
          <a:p>
            <a:r>
              <a:rPr kumimoji="1" lang="ja-JP" altLang="en-US" sz="1100" dirty="0"/>
              <a:t>　　　　　　けません。）</a:t>
            </a:r>
            <a:endParaRPr kumimoji="1" lang="en-US" altLang="ja-JP" sz="1100" dirty="0"/>
          </a:p>
          <a:p>
            <a:r>
              <a:rPr kumimoji="1" lang="en-US" altLang="ja-JP" sz="1100" dirty="0"/>
              <a:t>※</a:t>
            </a:r>
            <a:r>
              <a:rPr kumimoji="1" lang="ja-JP" altLang="en-US" sz="1100" dirty="0"/>
              <a:t>どちらかを選択する必要があります。</a:t>
            </a:r>
            <a:endParaRPr kumimoji="1" lang="en-US" altLang="ja-JP" sz="1100" dirty="0"/>
          </a:p>
        </p:txBody>
      </p:sp>
      <p:sp>
        <p:nvSpPr>
          <p:cNvPr id="26" name="吹き出し: 四角形 25">
            <a:extLst>
              <a:ext uri="{FF2B5EF4-FFF2-40B4-BE49-F238E27FC236}">
                <a16:creationId xmlns:a16="http://schemas.microsoft.com/office/drawing/2014/main" id="{3655F24E-99B0-4000-92AA-7ABAC4DC9D8A}"/>
              </a:ext>
            </a:extLst>
          </p:cNvPr>
          <p:cNvSpPr/>
          <p:nvPr/>
        </p:nvSpPr>
        <p:spPr>
          <a:xfrm>
            <a:off x="516010" y="3924048"/>
            <a:ext cx="1599848" cy="602668"/>
          </a:xfrm>
          <a:prstGeom prst="wedgeRectCallout">
            <a:avLst>
              <a:gd name="adj1" fmla="val 59721"/>
              <a:gd name="adj2" fmla="val -32408"/>
            </a:avLst>
          </a:prstGeom>
          <a:solidFill>
            <a:schemeClr val="accent4">
              <a:lumMod val="60000"/>
              <a:lumOff val="4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27" name="コンテンツ プレースホルダー 2">
            <a:extLst>
              <a:ext uri="{FF2B5EF4-FFF2-40B4-BE49-F238E27FC236}">
                <a16:creationId xmlns:a16="http://schemas.microsoft.com/office/drawing/2014/main" id="{72C5B78F-AA14-499C-95EA-26AE8F84F34F}"/>
              </a:ext>
            </a:extLst>
          </p:cNvPr>
          <p:cNvSpPr txBox="1">
            <a:spLocks/>
          </p:cNvSpPr>
          <p:nvPr/>
        </p:nvSpPr>
        <p:spPr>
          <a:xfrm>
            <a:off x="574203" y="3990264"/>
            <a:ext cx="1696634" cy="551438"/>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100" dirty="0">
                <a:latin typeface="07やさしさゴシック手書き" panose="02000600000000000000" pitchFamily="50" charset="-128"/>
                <a:ea typeface="ＪＳゴシック" panose="020B0609000101010101" pitchFamily="49" charset="-128"/>
              </a:rPr>
              <a:t>⑥「パスコード」か「待機室」どちらかにチェックを入れる。</a:t>
            </a:r>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p:txBody>
      </p:sp>
      <p:sp>
        <p:nvSpPr>
          <p:cNvPr id="29" name="正方形/長方形 28">
            <a:extLst>
              <a:ext uri="{FF2B5EF4-FFF2-40B4-BE49-F238E27FC236}">
                <a16:creationId xmlns:a16="http://schemas.microsoft.com/office/drawing/2014/main" id="{FE1AA692-D84B-40FA-9732-10787EF788EF}"/>
              </a:ext>
            </a:extLst>
          </p:cNvPr>
          <p:cNvSpPr/>
          <p:nvPr/>
        </p:nvSpPr>
        <p:spPr>
          <a:xfrm>
            <a:off x="2980574" y="3833900"/>
            <a:ext cx="523527" cy="1187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bg1"/>
                </a:solidFill>
              </a:rPr>
              <a:t>000 000 </a:t>
            </a:r>
          </a:p>
        </p:txBody>
      </p:sp>
    </p:spTree>
    <p:extLst>
      <p:ext uri="{BB962C8B-B14F-4D97-AF65-F5344CB8AC3E}">
        <p14:creationId xmlns:p14="http://schemas.microsoft.com/office/powerpoint/2010/main" val="1545663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FEA48127-41E9-4C0C-ACEC-1AD46C76BFB1}"/>
              </a:ext>
            </a:extLst>
          </p:cNvPr>
          <p:cNvSpPr/>
          <p:nvPr/>
        </p:nvSpPr>
        <p:spPr>
          <a:xfrm>
            <a:off x="529389" y="295844"/>
            <a:ext cx="6062480" cy="528459"/>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コンテンツ プレースホルダー 5">
            <a:extLst>
              <a:ext uri="{FF2B5EF4-FFF2-40B4-BE49-F238E27FC236}">
                <a16:creationId xmlns:a16="http://schemas.microsoft.com/office/drawing/2014/main" id="{E5158780-3CBA-4FFB-8C22-728B5E499417}"/>
              </a:ext>
            </a:extLst>
          </p:cNvPr>
          <p:cNvSpPr txBox="1">
            <a:spLocks/>
          </p:cNvSpPr>
          <p:nvPr/>
        </p:nvSpPr>
        <p:spPr>
          <a:xfrm>
            <a:off x="529389" y="405402"/>
            <a:ext cx="6062480" cy="36670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en-US" altLang="ja-JP" dirty="0"/>
              <a:t>(3)</a:t>
            </a:r>
            <a:r>
              <a:rPr lang="ja-JP" altLang="en-US" dirty="0"/>
              <a:t>　参加者を招待する</a:t>
            </a:r>
            <a:endParaRPr lang="en-US" altLang="ja-JP" dirty="0"/>
          </a:p>
        </p:txBody>
      </p:sp>
      <p:sp>
        <p:nvSpPr>
          <p:cNvPr id="4" name="矢印: 下 3">
            <a:extLst>
              <a:ext uri="{FF2B5EF4-FFF2-40B4-BE49-F238E27FC236}">
                <a16:creationId xmlns:a16="http://schemas.microsoft.com/office/drawing/2014/main" id="{20C06BF2-A7BB-4037-B6B0-48D250EDBA37}"/>
              </a:ext>
            </a:extLst>
          </p:cNvPr>
          <p:cNvSpPr/>
          <p:nvPr/>
        </p:nvSpPr>
        <p:spPr>
          <a:xfrm>
            <a:off x="709684" y="824304"/>
            <a:ext cx="300250" cy="83879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コンテンツ プレースホルダー 2">
            <a:extLst>
              <a:ext uri="{FF2B5EF4-FFF2-40B4-BE49-F238E27FC236}">
                <a16:creationId xmlns:a16="http://schemas.microsoft.com/office/drawing/2014/main" id="{369FD594-96DC-4173-BFB3-4DB5DF903B9D}"/>
              </a:ext>
            </a:extLst>
          </p:cNvPr>
          <p:cNvSpPr txBox="1">
            <a:spLocks/>
          </p:cNvSpPr>
          <p:nvPr/>
        </p:nvSpPr>
        <p:spPr>
          <a:xfrm>
            <a:off x="1178196" y="993769"/>
            <a:ext cx="5667771" cy="19384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dirty="0">
                <a:latin typeface="07やさしさゴシック手書き" panose="02000600000000000000" pitchFamily="50" charset="-128"/>
                <a:ea typeface="ＪＳゴシック" panose="020B0609000101010101" pitchFamily="49" charset="-128"/>
              </a:rPr>
              <a:t>①「クリップボードにコピー」を押す。</a:t>
            </a:r>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p:txBody>
      </p:sp>
      <p:pic>
        <p:nvPicPr>
          <p:cNvPr id="26" name="図 25">
            <a:extLst>
              <a:ext uri="{FF2B5EF4-FFF2-40B4-BE49-F238E27FC236}">
                <a16:creationId xmlns:a16="http://schemas.microsoft.com/office/drawing/2014/main" id="{78B9D64A-EF1F-4D98-A660-20E142E7AE19}"/>
              </a:ext>
            </a:extLst>
          </p:cNvPr>
          <p:cNvPicPr>
            <a:picLocks noChangeAspect="1"/>
          </p:cNvPicPr>
          <p:nvPr/>
        </p:nvPicPr>
        <p:blipFill rotWithShape="1">
          <a:blip r:embed="rId2"/>
          <a:srcRect l="20571" t="14331" r="43611" b="21440"/>
          <a:stretch/>
        </p:blipFill>
        <p:spPr>
          <a:xfrm>
            <a:off x="2021151" y="1284285"/>
            <a:ext cx="2892186" cy="2915909"/>
          </a:xfrm>
          <a:prstGeom prst="rect">
            <a:avLst/>
          </a:prstGeom>
          <a:ln>
            <a:solidFill>
              <a:schemeClr val="accent5"/>
            </a:solidFill>
          </a:ln>
        </p:spPr>
      </p:pic>
      <p:sp>
        <p:nvSpPr>
          <p:cNvPr id="28" name="四角形: 角を丸くする 27">
            <a:extLst>
              <a:ext uri="{FF2B5EF4-FFF2-40B4-BE49-F238E27FC236}">
                <a16:creationId xmlns:a16="http://schemas.microsoft.com/office/drawing/2014/main" id="{F721A6FF-CAF2-4B65-8111-686D56573334}"/>
              </a:ext>
            </a:extLst>
          </p:cNvPr>
          <p:cNvSpPr/>
          <p:nvPr/>
        </p:nvSpPr>
        <p:spPr>
          <a:xfrm>
            <a:off x="3721539" y="3971925"/>
            <a:ext cx="966612" cy="21237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F27E0211-4598-474C-8151-DF07EBD3147A}"/>
              </a:ext>
            </a:extLst>
          </p:cNvPr>
          <p:cNvSpPr/>
          <p:nvPr/>
        </p:nvSpPr>
        <p:spPr>
          <a:xfrm>
            <a:off x="526523" y="4318149"/>
            <a:ext cx="6062480" cy="528459"/>
          </a:xfrm>
          <a:prstGeom prst="roundRect">
            <a:avLst/>
          </a:prstGeom>
          <a:solidFill>
            <a:schemeClr val="accent4">
              <a:lumMod val="60000"/>
              <a:lumOff val="40000"/>
            </a:schemeClr>
          </a:solidFill>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2" name="コンテンツ プレースホルダー 5">
            <a:extLst>
              <a:ext uri="{FF2B5EF4-FFF2-40B4-BE49-F238E27FC236}">
                <a16:creationId xmlns:a16="http://schemas.microsoft.com/office/drawing/2014/main" id="{740BD1ED-310D-4092-842F-3F49F00F49D0}"/>
              </a:ext>
            </a:extLst>
          </p:cNvPr>
          <p:cNvSpPr txBox="1">
            <a:spLocks/>
          </p:cNvSpPr>
          <p:nvPr/>
        </p:nvSpPr>
        <p:spPr>
          <a:xfrm>
            <a:off x="526523" y="4427707"/>
            <a:ext cx="6062480" cy="36670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en-US" altLang="ja-JP" dirty="0"/>
              <a:t>(3)-1</a:t>
            </a:r>
            <a:r>
              <a:rPr lang="ja-JP" altLang="en-US" dirty="0"/>
              <a:t>　メールで招待　　</a:t>
            </a:r>
            <a:r>
              <a:rPr lang="en-US" altLang="ja-JP" dirty="0"/>
              <a:t>※</a:t>
            </a:r>
            <a:r>
              <a:rPr lang="ja-JP" altLang="en-US" dirty="0"/>
              <a:t>ここからはメールの画面です</a:t>
            </a:r>
            <a:endParaRPr lang="en-US" altLang="ja-JP" dirty="0"/>
          </a:p>
        </p:txBody>
      </p:sp>
      <p:sp>
        <p:nvSpPr>
          <p:cNvPr id="42" name="コンテンツ プレースホルダー 2">
            <a:extLst>
              <a:ext uri="{FF2B5EF4-FFF2-40B4-BE49-F238E27FC236}">
                <a16:creationId xmlns:a16="http://schemas.microsoft.com/office/drawing/2014/main" id="{A5A70488-F76F-42EC-9463-3E919A9A1AB7}"/>
              </a:ext>
            </a:extLst>
          </p:cNvPr>
          <p:cNvSpPr txBox="1">
            <a:spLocks/>
          </p:cNvSpPr>
          <p:nvPr/>
        </p:nvSpPr>
        <p:spPr>
          <a:xfrm>
            <a:off x="1190229" y="4984510"/>
            <a:ext cx="5667771" cy="85658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200" dirty="0">
                <a:latin typeface="07やさしさゴシック手書き" panose="02000600000000000000" pitchFamily="50" charset="-128"/>
                <a:ea typeface="ＪＳゴシック" panose="020B0609000101010101" pitchFamily="49" charset="-128"/>
              </a:rPr>
              <a:t>①</a:t>
            </a:r>
            <a:r>
              <a:rPr lang="en-US" altLang="ja-JP" sz="1200" dirty="0">
                <a:latin typeface="07やさしさゴシック手書き" panose="02000600000000000000" pitchFamily="50" charset="-128"/>
                <a:ea typeface="ＪＳゴシック" panose="020B0609000101010101" pitchFamily="49" charset="-128"/>
              </a:rPr>
              <a:t> Zoom</a:t>
            </a:r>
            <a:r>
              <a:rPr lang="ja-JP" altLang="en-US" sz="1200" dirty="0">
                <a:latin typeface="07やさしさゴシック手書き" panose="02000600000000000000" pitchFamily="50" charset="-128"/>
                <a:ea typeface="ＪＳゴシック" panose="020B0609000101010101" pitchFamily="49" charset="-128"/>
              </a:rPr>
              <a:t>の操作は一度そのままにしておき、自分が使っているメールを開く。（</a:t>
            </a:r>
            <a:r>
              <a:rPr lang="en-US" altLang="ja-JP" sz="1200" dirty="0">
                <a:latin typeface="07やさしさゴシック手書き" panose="02000600000000000000" pitchFamily="50" charset="-128"/>
                <a:ea typeface="ＪＳゴシック" panose="020B0609000101010101" pitchFamily="49" charset="-128"/>
              </a:rPr>
              <a:t>Gmail</a:t>
            </a:r>
            <a:r>
              <a:rPr lang="ja-JP" altLang="en-US" sz="1200" dirty="0">
                <a:latin typeface="07やさしさゴシック手書き" panose="02000600000000000000" pitchFamily="50" charset="-128"/>
                <a:ea typeface="ＪＳゴシック" panose="020B0609000101010101" pitchFamily="49" charset="-128"/>
              </a:rPr>
              <a:t>、</a:t>
            </a:r>
            <a:r>
              <a:rPr lang="en-US" altLang="ja-JP" sz="1200" dirty="0">
                <a:latin typeface="07やさしさゴシック手書き" panose="02000600000000000000" pitchFamily="50" charset="-128"/>
                <a:ea typeface="ＪＳゴシック" panose="020B0609000101010101" pitchFamily="49" charset="-128"/>
              </a:rPr>
              <a:t>Yahoo</a:t>
            </a:r>
            <a:r>
              <a:rPr lang="ja-JP" altLang="en-US" sz="1200" dirty="0">
                <a:latin typeface="07やさしさゴシック手書き" panose="02000600000000000000" pitchFamily="50" charset="-128"/>
                <a:ea typeface="ＪＳゴシック" panose="020B0609000101010101" pitchFamily="49" charset="-128"/>
              </a:rPr>
              <a:t>メール、</a:t>
            </a:r>
            <a:r>
              <a:rPr lang="en-US" altLang="ja-JP" sz="1200" dirty="0">
                <a:latin typeface="07やさしさゴシック手書き" panose="02000600000000000000" pitchFamily="50" charset="-128"/>
                <a:ea typeface="ＪＳゴシック" panose="020B0609000101010101" pitchFamily="49" charset="-128"/>
              </a:rPr>
              <a:t>outlook</a:t>
            </a:r>
            <a:r>
              <a:rPr lang="ja-JP" altLang="en-US" sz="1200" dirty="0">
                <a:latin typeface="07やさしさゴシック手書き" panose="02000600000000000000" pitchFamily="50" charset="-128"/>
                <a:ea typeface="ＪＳゴシック" panose="020B0609000101010101" pitchFamily="49" charset="-128"/>
              </a:rPr>
              <a:t>など）</a:t>
            </a:r>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➁メールを送る画面（「新規メール作成」画面等）を立ち上げ、メール本文の上で「右クリック」→「貼り付け」をする。</a:t>
            </a:r>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r>
              <a:rPr lang="ja-JP" altLang="en-US" sz="1200" dirty="0">
                <a:latin typeface="07やさしさゴシック手書き" panose="02000600000000000000" pitchFamily="50" charset="-128"/>
                <a:ea typeface="ＪＳゴシック" panose="020B0609000101010101" pitchFamily="49" charset="-128"/>
              </a:rPr>
              <a:t>③招待したい相手のメールアドレスを入力し、送信する。</a:t>
            </a:r>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a:p>
            <a:pPr algn="l"/>
            <a:endParaRPr lang="en-US" altLang="ja-JP" sz="1200" dirty="0">
              <a:latin typeface="07やさしさゴシック手書き" panose="02000600000000000000" pitchFamily="50" charset="-128"/>
              <a:ea typeface="ＪＳゴシック" panose="020B0609000101010101" pitchFamily="49" charset="-128"/>
            </a:endParaRPr>
          </a:p>
        </p:txBody>
      </p:sp>
      <p:sp>
        <p:nvSpPr>
          <p:cNvPr id="43" name="正方形/長方形 42">
            <a:extLst>
              <a:ext uri="{FF2B5EF4-FFF2-40B4-BE49-F238E27FC236}">
                <a16:creationId xmlns:a16="http://schemas.microsoft.com/office/drawing/2014/main" id="{A73BF3DC-77C3-4211-A985-F8B8E537E6AD}"/>
              </a:ext>
            </a:extLst>
          </p:cNvPr>
          <p:cNvSpPr/>
          <p:nvPr/>
        </p:nvSpPr>
        <p:spPr>
          <a:xfrm>
            <a:off x="2000679" y="1913104"/>
            <a:ext cx="466725" cy="110627"/>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bg1"/>
                </a:solidFill>
              </a:rPr>
              <a:t>○○</a:t>
            </a:r>
            <a:endParaRPr kumimoji="1" lang="en-US" altLang="ja-JP" sz="800" dirty="0">
              <a:solidFill>
                <a:schemeClr val="bg1"/>
              </a:solidFill>
            </a:endParaRPr>
          </a:p>
        </p:txBody>
      </p:sp>
      <p:sp>
        <p:nvSpPr>
          <p:cNvPr id="45" name="正方形/長方形 44">
            <a:extLst>
              <a:ext uri="{FF2B5EF4-FFF2-40B4-BE49-F238E27FC236}">
                <a16:creationId xmlns:a16="http://schemas.microsoft.com/office/drawing/2014/main" id="{EC809880-AF70-4209-8DD4-A10CB74BCB88}"/>
              </a:ext>
            </a:extLst>
          </p:cNvPr>
          <p:cNvSpPr/>
          <p:nvPr/>
        </p:nvSpPr>
        <p:spPr>
          <a:xfrm>
            <a:off x="2854088" y="6831300"/>
            <a:ext cx="703675" cy="81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800" dirty="0">
              <a:solidFill>
                <a:schemeClr val="bg1"/>
              </a:solidFill>
            </a:endParaRPr>
          </a:p>
        </p:txBody>
      </p:sp>
      <p:sp>
        <p:nvSpPr>
          <p:cNvPr id="50" name="四角形: 角を丸くする 49">
            <a:extLst>
              <a:ext uri="{FF2B5EF4-FFF2-40B4-BE49-F238E27FC236}">
                <a16:creationId xmlns:a16="http://schemas.microsoft.com/office/drawing/2014/main" id="{0A14BF11-9891-4D69-8B0A-7F40DBBC2209}"/>
              </a:ext>
            </a:extLst>
          </p:cNvPr>
          <p:cNvSpPr/>
          <p:nvPr/>
        </p:nvSpPr>
        <p:spPr>
          <a:xfrm>
            <a:off x="526523" y="9221771"/>
            <a:ext cx="663706" cy="528459"/>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1" name="コンテンツ プレースホルダー 5">
            <a:extLst>
              <a:ext uri="{FF2B5EF4-FFF2-40B4-BE49-F238E27FC236}">
                <a16:creationId xmlns:a16="http://schemas.microsoft.com/office/drawing/2014/main" id="{68FD9033-CDBD-469F-B620-8803B2FF60CA}"/>
              </a:ext>
            </a:extLst>
          </p:cNvPr>
          <p:cNvSpPr txBox="1">
            <a:spLocks/>
          </p:cNvSpPr>
          <p:nvPr/>
        </p:nvSpPr>
        <p:spPr>
          <a:xfrm>
            <a:off x="526523" y="9331329"/>
            <a:ext cx="6062480" cy="366703"/>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dirty="0"/>
              <a:t>完了</a:t>
            </a:r>
            <a:endParaRPr lang="en-US" altLang="ja-JP" dirty="0"/>
          </a:p>
        </p:txBody>
      </p:sp>
      <p:grpSp>
        <p:nvGrpSpPr>
          <p:cNvPr id="2" name="グループ化 1">
            <a:extLst>
              <a:ext uri="{FF2B5EF4-FFF2-40B4-BE49-F238E27FC236}">
                <a16:creationId xmlns:a16="http://schemas.microsoft.com/office/drawing/2014/main" id="{C526513F-4455-43AE-9D80-2766F8DD41F5}"/>
              </a:ext>
            </a:extLst>
          </p:cNvPr>
          <p:cNvGrpSpPr/>
          <p:nvPr/>
        </p:nvGrpSpPr>
        <p:grpSpPr>
          <a:xfrm>
            <a:off x="2019299" y="5868393"/>
            <a:ext cx="3790951" cy="2921006"/>
            <a:chOff x="2019299" y="6100408"/>
            <a:chExt cx="3790951" cy="2921006"/>
          </a:xfrm>
        </p:grpSpPr>
        <p:pic>
          <p:nvPicPr>
            <p:cNvPr id="6" name="図 5">
              <a:extLst>
                <a:ext uri="{FF2B5EF4-FFF2-40B4-BE49-F238E27FC236}">
                  <a16:creationId xmlns:a16="http://schemas.microsoft.com/office/drawing/2014/main" id="{DF413FDF-201F-46D0-A346-DC18C1D9D5A3}"/>
                </a:ext>
              </a:extLst>
            </p:cNvPr>
            <p:cNvPicPr>
              <a:picLocks noChangeAspect="1"/>
            </p:cNvPicPr>
            <p:nvPr/>
          </p:nvPicPr>
          <p:blipFill rotWithShape="1">
            <a:blip r:embed="rId3"/>
            <a:srcRect l="33367" r="11355" b="24242"/>
            <a:stretch/>
          </p:blipFill>
          <p:spPr>
            <a:xfrm>
              <a:off x="2019299" y="6100408"/>
              <a:ext cx="3790951" cy="2921006"/>
            </a:xfrm>
            <a:prstGeom prst="rect">
              <a:avLst/>
            </a:prstGeom>
            <a:ln>
              <a:solidFill>
                <a:srgbClr val="FFC000"/>
              </a:solidFill>
            </a:ln>
          </p:spPr>
        </p:pic>
        <p:sp>
          <p:nvSpPr>
            <p:cNvPr id="44" name="正方形/長方形 43">
              <a:extLst>
                <a:ext uri="{FF2B5EF4-FFF2-40B4-BE49-F238E27FC236}">
                  <a16:creationId xmlns:a16="http://schemas.microsoft.com/office/drawing/2014/main" id="{C72FC1BA-20C7-4011-B9D8-9E2E5157B29F}"/>
                </a:ext>
              </a:extLst>
            </p:cNvPr>
            <p:cNvSpPr/>
            <p:nvPr/>
          </p:nvSpPr>
          <p:spPr>
            <a:xfrm>
              <a:off x="2019299" y="7667912"/>
              <a:ext cx="409433" cy="97665"/>
            </a:xfrm>
            <a:prstGeom prst="rect">
              <a:avLst/>
            </a:prstGeom>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bg1"/>
                  </a:solidFill>
                </a:rPr>
                <a:t>○○</a:t>
              </a:r>
              <a:endParaRPr kumimoji="1" lang="en-US" altLang="ja-JP" sz="800" dirty="0">
                <a:solidFill>
                  <a:schemeClr val="bg1"/>
                </a:solidFill>
              </a:endParaRPr>
            </a:p>
          </p:txBody>
        </p:sp>
        <p:sp>
          <p:nvSpPr>
            <p:cNvPr id="46" name="コンテンツ プレースホルダー 2">
              <a:extLst>
                <a:ext uri="{FF2B5EF4-FFF2-40B4-BE49-F238E27FC236}">
                  <a16:creationId xmlns:a16="http://schemas.microsoft.com/office/drawing/2014/main" id="{6EFDBB1C-02B3-4C5E-9D38-CEE69FF05896}"/>
                </a:ext>
              </a:extLst>
            </p:cNvPr>
            <p:cNvSpPr txBox="1">
              <a:spLocks/>
            </p:cNvSpPr>
            <p:nvPr/>
          </p:nvSpPr>
          <p:spPr>
            <a:xfrm>
              <a:off x="4533843" y="7961454"/>
              <a:ext cx="638176" cy="366703"/>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50000"/>
                </a:lnSpc>
              </a:pPr>
              <a:r>
                <a:rPr lang="ja-JP" altLang="en-US" b="1" dirty="0">
                  <a:solidFill>
                    <a:srgbClr val="FF0000"/>
                  </a:solidFill>
                  <a:latin typeface="HGP創英角ｺﾞｼｯｸUB" panose="020B0900000000000000" pitchFamily="50" charset="-128"/>
                  <a:ea typeface="HGP創英角ｺﾞｼｯｸUB" panose="020B0900000000000000" pitchFamily="50" charset="-128"/>
                </a:rPr>
                <a:t>➁</a:t>
              </a:r>
              <a:endParaRPr lang="en-US" altLang="ja-JP" b="1"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52" name="正方形/長方形 51">
              <a:extLst>
                <a:ext uri="{FF2B5EF4-FFF2-40B4-BE49-F238E27FC236}">
                  <a16:creationId xmlns:a16="http://schemas.microsoft.com/office/drawing/2014/main" id="{66A6738E-83E1-4920-8810-9000D9D22BBE}"/>
                </a:ext>
              </a:extLst>
            </p:cNvPr>
            <p:cNvSpPr/>
            <p:nvPr/>
          </p:nvSpPr>
          <p:spPr>
            <a:xfrm>
              <a:off x="2682398" y="8699409"/>
              <a:ext cx="523527" cy="1187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bg1"/>
                  </a:solidFill>
                </a:rPr>
                <a:t>000 000 </a:t>
              </a:r>
            </a:p>
          </p:txBody>
        </p:sp>
        <p:sp>
          <p:nvSpPr>
            <p:cNvPr id="53" name="正方形/長方形 52">
              <a:extLst>
                <a:ext uri="{FF2B5EF4-FFF2-40B4-BE49-F238E27FC236}">
                  <a16:creationId xmlns:a16="http://schemas.microsoft.com/office/drawing/2014/main" id="{4020D38F-47AD-4271-A755-539C6E9D913F}"/>
                </a:ext>
              </a:extLst>
            </p:cNvPr>
            <p:cNvSpPr/>
            <p:nvPr/>
          </p:nvSpPr>
          <p:spPr>
            <a:xfrm>
              <a:off x="2494701" y="8824932"/>
              <a:ext cx="523527" cy="1187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bg1"/>
                  </a:solidFill>
                </a:rPr>
                <a:t>000 000 </a:t>
              </a:r>
            </a:p>
          </p:txBody>
        </p:sp>
        <p:sp>
          <p:nvSpPr>
            <p:cNvPr id="48" name="コンテンツ プレースホルダー 2">
              <a:extLst>
                <a:ext uri="{FF2B5EF4-FFF2-40B4-BE49-F238E27FC236}">
                  <a16:creationId xmlns:a16="http://schemas.microsoft.com/office/drawing/2014/main" id="{0624C7C0-70D3-4CE9-A36B-622597EEF418}"/>
                </a:ext>
              </a:extLst>
            </p:cNvPr>
            <p:cNvSpPr txBox="1">
              <a:spLocks/>
            </p:cNvSpPr>
            <p:nvPr/>
          </p:nvSpPr>
          <p:spPr>
            <a:xfrm>
              <a:off x="2724002" y="7134937"/>
              <a:ext cx="638176" cy="366703"/>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50000"/>
                </a:lnSpc>
              </a:pPr>
              <a:r>
                <a:rPr lang="ja-JP" altLang="en-US" b="1" dirty="0">
                  <a:solidFill>
                    <a:srgbClr val="FF0000"/>
                  </a:solidFill>
                  <a:latin typeface="HGP創英角ｺﾞｼｯｸUB" panose="020B0900000000000000" pitchFamily="50" charset="-128"/>
                  <a:ea typeface="HGP創英角ｺﾞｼｯｸUB" panose="020B0900000000000000" pitchFamily="50" charset="-128"/>
                </a:rPr>
                <a:t>③</a:t>
              </a:r>
              <a:endParaRPr lang="en-US" altLang="ja-JP" b="1" dirty="0">
                <a:solidFill>
                  <a:srgbClr val="FF0000"/>
                </a:solidFill>
                <a:latin typeface="HGP創英角ｺﾞｼｯｸUB" panose="020B0900000000000000" pitchFamily="50" charset="-128"/>
                <a:ea typeface="HGP創英角ｺﾞｼｯｸUB" panose="020B0900000000000000" pitchFamily="50" charset="-128"/>
              </a:endParaRPr>
            </a:p>
          </p:txBody>
        </p:sp>
      </p:grpSp>
      <p:sp>
        <p:nvSpPr>
          <p:cNvPr id="54" name="正方形/長方形 53">
            <a:extLst>
              <a:ext uri="{FF2B5EF4-FFF2-40B4-BE49-F238E27FC236}">
                <a16:creationId xmlns:a16="http://schemas.microsoft.com/office/drawing/2014/main" id="{21549A35-2BBF-4675-B843-908089AB1346}"/>
              </a:ext>
            </a:extLst>
          </p:cNvPr>
          <p:cNvSpPr/>
          <p:nvPr/>
        </p:nvSpPr>
        <p:spPr>
          <a:xfrm>
            <a:off x="2566197" y="2613947"/>
            <a:ext cx="523527" cy="1187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bg1"/>
                </a:solidFill>
              </a:rPr>
              <a:t>000 000 </a:t>
            </a:r>
          </a:p>
        </p:txBody>
      </p:sp>
      <p:sp>
        <p:nvSpPr>
          <p:cNvPr id="55" name="正方形/長方形 54">
            <a:extLst>
              <a:ext uri="{FF2B5EF4-FFF2-40B4-BE49-F238E27FC236}">
                <a16:creationId xmlns:a16="http://schemas.microsoft.com/office/drawing/2014/main" id="{CEFA96DE-85C9-40F2-9F27-54B3A206DC36}"/>
              </a:ext>
            </a:extLst>
          </p:cNvPr>
          <p:cNvSpPr/>
          <p:nvPr/>
        </p:nvSpPr>
        <p:spPr>
          <a:xfrm>
            <a:off x="2467404" y="2715587"/>
            <a:ext cx="523527" cy="1187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bg1"/>
                </a:solidFill>
              </a:rPr>
              <a:t>000 000 </a:t>
            </a:r>
          </a:p>
        </p:txBody>
      </p:sp>
      <p:sp>
        <p:nvSpPr>
          <p:cNvPr id="27" name="テキスト ボックス 26">
            <a:extLst>
              <a:ext uri="{FF2B5EF4-FFF2-40B4-BE49-F238E27FC236}">
                <a16:creationId xmlns:a16="http://schemas.microsoft.com/office/drawing/2014/main" id="{0524A227-DA29-41FD-826B-394A4E8E96FE}"/>
              </a:ext>
            </a:extLst>
          </p:cNvPr>
          <p:cNvSpPr txBox="1"/>
          <p:nvPr/>
        </p:nvSpPr>
        <p:spPr>
          <a:xfrm>
            <a:off x="6373504" y="9526137"/>
            <a:ext cx="300372" cy="276999"/>
          </a:xfrm>
          <a:prstGeom prst="rect">
            <a:avLst/>
          </a:prstGeom>
          <a:noFill/>
        </p:spPr>
        <p:txBody>
          <a:bodyPr wrap="square" rtlCol="0">
            <a:spAutoFit/>
          </a:bodyPr>
          <a:lstStyle/>
          <a:p>
            <a:r>
              <a:rPr kumimoji="1" lang="en-US" altLang="ja-JP" sz="1200" dirty="0"/>
              <a:t>8</a:t>
            </a:r>
          </a:p>
        </p:txBody>
      </p:sp>
      <p:sp>
        <p:nvSpPr>
          <p:cNvPr id="25" name="正方形/長方形 24">
            <a:extLst>
              <a:ext uri="{FF2B5EF4-FFF2-40B4-BE49-F238E27FC236}">
                <a16:creationId xmlns:a16="http://schemas.microsoft.com/office/drawing/2014/main" id="{385EFC85-EB23-4A86-B2A1-BF0E847656E9}"/>
              </a:ext>
            </a:extLst>
          </p:cNvPr>
          <p:cNvSpPr/>
          <p:nvPr/>
        </p:nvSpPr>
        <p:spPr>
          <a:xfrm>
            <a:off x="2756464" y="2480000"/>
            <a:ext cx="523527" cy="1187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bg1"/>
                </a:solidFill>
              </a:rPr>
              <a:t> </a:t>
            </a:r>
          </a:p>
        </p:txBody>
      </p:sp>
      <p:sp>
        <p:nvSpPr>
          <p:cNvPr id="29" name="正方形/長方形 28">
            <a:extLst>
              <a:ext uri="{FF2B5EF4-FFF2-40B4-BE49-F238E27FC236}">
                <a16:creationId xmlns:a16="http://schemas.microsoft.com/office/drawing/2014/main" id="{25D0BF25-B2A5-4A7C-9FAD-901042CF8D6B}"/>
              </a:ext>
            </a:extLst>
          </p:cNvPr>
          <p:cNvSpPr/>
          <p:nvPr/>
        </p:nvSpPr>
        <p:spPr>
          <a:xfrm>
            <a:off x="2724002" y="8203229"/>
            <a:ext cx="523527" cy="1187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bg1"/>
                </a:solidFill>
              </a:rPr>
              <a:t> </a:t>
            </a:r>
          </a:p>
        </p:txBody>
      </p:sp>
      <p:sp>
        <p:nvSpPr>
          <p:cNvPr id="30" name="正方形/長方形 29">
            <a:extLst>
              <a:ext uri="{FF2B5EF4-FFF2-40B4-BE49-F238E27FC236}">
                <a16:creationId xmlns:a16="http://schemas.microsoft.com/office/drawing/2014/main" id="{08CE4DB3-AECD-4CAF-A6B9-B8A803F25858}"/>
              </a:ext>
            </a:extLst>
          </p:cNvPr>
          <p:cNvSpPr/>
          <p:nvPr/>
        </p:nvSpPr>
        <p:spPr>
          <a:xfrm>
            <a:off x="2858703" y="6754265"/>
            <a:ext cx="638176" cy="10375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a:solidFill>
                  <a:schemeClr val="bg1"/>
                </a:solidFill>
              </a:rPr>
              <a:t> </a:t>
            </a:r>
          </a:p>
        </p:txBody>
      </p:sp>
    </p:spTree>
    <p:extLst>
      <p:ext uri="{BB962C8B-B14F-4D97-AF65-F5344CB8AC3E}">
        <p14:creationId xmlns:p14="http://schemas.microsoft.com/office/powerpoint/2010/main" val="267627384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1385</TotalTime>
  <Words>2626</Words>
  <Application>Microsoft Office PowerPoint</Application>
  <PresentationFormat>A4 210 x 297 mm</PresentationFormat>
  <Paragraphs>487</Paragraphs>
  <Slides>17</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07やさしさゴシック手書き</vt:lpstr>
      <vt:lpstr>ＤＦＰハンノテートW7</vt:lpstr>
      <vt:lpstr>HGPｺﾞｼｯｸE</vt:lpstr>
      <vt:lpstr>HGP創英角ｺﾞｼｯｸUB</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SSC 西条</dc:creator>
  <cp:lastModifiedBy>SSC 西条</cp:lastModifiedBy>
  <cp:revision>53</cp:revision>
  <cp:lastPrinted>2022-01-31T09:38:53Z</cp:lastPrinted>
  <dcterms:created xsi:type="dcterms:W3CDTF">2021-12-17T04:18:47Z</dcterms:created>
  <dcterms:modified xsi:type="dcterms:W3CDTF">2022-01-31T09:42:41Z</dcterms:modified>
</cp:coreProperties>
</file>